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75" r:id="rId1"/>
  </p:sldMasterIdLst>
  <p:notesMasterIdLst>
    <p:notesMasterId r:id="rId47"/>
  </p:notesMasterIdLst>
  <p:handoutMasterIdLst>
    <p:handoutMasterId r:id="rId48"/>
  </p:handoutMasterIdLst>
  <p:sldIdLst>
    <p:sldId id="256" r:id="rId2"/>
    <p:sldId id="351" r:id="rId3"/>
    <p:sldId id="489" r:id="rId4"/>
    <p:sldId id="314" r:id="rId5"/>
    <p:sldId id="365" r:id="rId6"/>
    <p:sldId id="270" r:id="rId7"/>
    <p:sldId id="322" r:id="rId8"/>
    <p:sldId id="323" r:id="rId9"/>
    <p:sldId id="495" r:id="rId10"/>
    <p:sldId id="496" r:id="rId11"/>
    <p:sldId id="491" r:id="rId12"/>
    <p:sldId id="498" r:id="rId13"/>
    <p:sldId id="497" r:id="rId14"/>
    <p:sldId id="490" r:id="rId15"/>
    <p:sldId id="499" r:id="rId16"/>
    <p:sldId id="353" r:id="rId17"/>
    <p:sldId id="500" r:id="rId18"/>
    <p:sldId id="357" r:id="rId19"/>
    <p:sldId id="389" r:id="rId20"/>
    <p:sldId id="387" r:id="rId21"/>
    <p:sldId id="386" r:id="rId22"/>
    <p:sldId id="385" r:id="rId23"/>
    <p:sldId id="384" r:id="rId24"/>
    <p:sldId id="364" r:id="rId25"/>
    <p:sldId id="334" r:id="rId26"/>
    <p:sldId id="336" r:id="rId27"/>
    <p:sldId id="337" r:id="rId28"/>
    <p:sldId id="340" r:id="rId29"/>
    <p:sldId id="347" r:id="rId30"/>
    <p:sldId id="501" r:id="rId31"/>
    <p:sldId id="391" r:id="rId32"/>
    <p:sldId id="492" r:id="rId33"/>
    <p:sldId id="494" r:id="rId34"/>
    <p:sldId id="493" r:id="rId35"/>
    <p:sldId id="359" r:id="rId36"/>
    <p:sldId id="392" r:id="rId37"/>
    <p:sldId id="319" r:id="rId38"/>
    <p:sldId id="355" r:id="rId39"/>
    <p:sldId id="312" r:id="rId40"/>
    <p:sldId id="395" r:id="rId41"/>
    <p:sldId id="396" r:id="rId42"/>
    <p:sldId id="397" r:id="rId43"/>
    <p:sldId id="398" r:id="rId44"/>
    <p:sldId id="346" r:id="rId45"/>
    <p:sldId id="321" r:id="rId46"/>
  </p:sldIdLst>
  <p:sldSz cx="9144000" cy="5143500" type="screen16x9"/>
  <p:notesSz cx="6858000" cy="9144000"/>
  <p:embeddedFontLst>
    <p:embeddedFont>
      <p:font typeface="Arial Narrow" panose="020B0606020202030204" pitchFamily="34" charset="0"/>
      <p:regular r:id="rId49"/>
      <p:bold r:id="rId50"/>
      <p:italic r:id="rId51"/>
      <p:boldItalic r:id="rId52"/>
    </p:embeddedFont>
    <p:embeddedFont>
      <p:font typeface="Cambria Math" panose="02040503050406030204" pitchFamily="18" charset="0"/>
      <p:regular r:id="rId53"/>
    </p:embeddedFont>
    <p:embeddedFont>
      <p:font typeface="IBM Plex Sans" panose="020B0503050203000203" pitchFamily="34" charset="0"/>
      <p:regular r:id="rId54"/>
      <p:bold r:id="rId55"/>
      <p:italic r:id="rId56"/>
      <p:boldItalic r:id="rId57"/>
    </p:embeddedFont>
    <p:embeddedFont>
      <p:font typeface="Montserrat" panose="00000500000000000000" pitchFamily="2" charset="-52"/>
      <p:regular r:id="rId58"/>
      <p:bold r:id="rId59"/>
      <p:italic r:id="rId60"/>
      <p:boldItalic r:id="rId61"/>
    </p:embeddedFont>
    <p:embeddedFont>
      <p:font typeface="Roboto" panose="02000000000000000000" pitchFamily="2" charset="0"/>
      <p:regular r:id="rId62"/>
      <p:bold r:id="rId63"/>
      <p:italic r:id="rId64"/>
      <p:boldItalic r:id="rId65"/>
    </p:embeddedFont>
  </p:embeddedFontLst>
  <p:defaultTextStyle>
    <a:defPPr>
      <a:defRPr lang="ru-RU"/>
    </a:defPPr>
    <a:lvl1pPr marL="0" algn="l" defTabSz="458937" rtl="0" eaLnBrk="1" latinLnBrk="0" hangingPunct="1">
      <a:defRPr sz="903" kern="1200">
        <a:solidFill>
          <a:schemeClr val="tx1"/>
        </a:solidFill>
        <a:latin typeface="+mn-lt"/>
        <a:ea typeface="+mn-ea"/>
        <a:cs typeface="+mn-cs"/>
      </a:defRPr>
    </a:lvl1pPr>
    <a:lvl2pPr marL="229469" algn="l" defTabSz="458937" rtl="0" eaLnBrk="1" latinLnBrk="0" hangingPunct="1">
      <a:defRPr sz="903" kern="1200">
        <a:solidFill>
          <a:schemeClr val="tx1"/>
        </a:solidFill>
        <a:latin typeface="+mn-lt"/>
        <a:ea typeface="+mn-ea"/>
        <a:cs typeface="+mn-cs"/>
      </a:defRPr>
    </a:lvl2pPr>
    <a:lvl3pPr marL="458937" algn="l" defTabSz="458937" rtl="0" eaLnBrk="1" latinLnBrk="0" hangingPunct="1">
      <a:defRPr sz="903" kern="1200">
        <a:solidFill>
          <a:schemeClr val="tx1"/>
        </a:solidFill>
        <a:latin typeface="+mn-lt"/>
        <a:ea typeface="+mn-ea"/>
        <a:cs typeface="+mn-cs"/>
      </a:defRPr>
    </a:lvl3pPr>
    <a:lvl4pPr marL="688406" algn="l" defTabSz="458937" rtl="0" eaLnBrk="1" latinLnBrk="0" hangingPunct="1">
      <a:defRPr sz="903" kern="1200">
        <a:solidFill>
          <a:schemeClr val="tx1"/>
        </a:solidFill>
        <a:latin typeface="+mn-lt"/>
        <a:ea typeface="+mn-ea"/>
        <a:cs typeface="+mn-cs"/>
      </a:defRPr>
    </a:lvl4pPr>
    <a:lvl5pPr marL="917875" algn="l" defTabSz="458937" rtl="0" eaLnBrk="1" latinLnBrk="0" hangingPunct="1">
      <a:defRPr sz="903" kern="1200">
        <a:solidFill>
          <a:schemeClr val="tx1"/>
        </a:solidFill>
        <a:latin typeface="+mn-lt"/>
        <a:ea typeface="+mn-ea"/>
        <a:cs typeface="+mn-cs"/>
      </a:defRPr>
    </a:lvl5pPr>
    <a:lvl6pPr marL="1147343" algn="l" defTabSz="458937" rtl="0" eaLnBrk="1" latinLnBrk="0" hangingPunct="1">
      <a:defRPr sz="903" kern="1200">
        <a:solidFill>
          <a:schemeClr val="tx1"/>
        </a:solidFill>
        <a:latin typeface="+mn-lt"/>
        <a:ea typeface="+mn-ea"/>
        <a:cs typeface="+mn-cs"/>
      </a:defRPr>
    </a:lvl6pPr>
    <a:lvl7pPr marL="1376812" algn="l" defTabSz="458937" rtl="0" eaLnBrk="1" latinLnBrk="0" hangingPunct="1">
      <a:defRPr sz="903" kern="1200">
        <a:solidFill>
          <a:schemeClr val="tx1"/>
        </a:solidFill>
        <a:latin typeface="+mn-lt"/>
        <a:ea typeface="+mn-ea"/>
        <a:cs typeface="+mn-cs"/>
      </a:defRPr>
    </a:lvl7pPr>
    <a:lvl8pPr marL="1606281" algn="l" defTabSz="458937" rtl="0" eaLnBrk="1" latinLnBrk="0" hangingPunct="1">
      <a:defRPr sz="903" kern="1200">
        <a:solidFill>
          <a:schemeClr val="tx1"/>
        </a:solidFill>
        <a:latin typeface="+mn-lt"/>
        <a:ea typeface="+mn-ea"/>
        <a:cs typeface="+mn-cs"/>
      </a:defRPr>
    </a:lvl8pPr>
    <a:lvl9pPr marL="1835749" algn="l" defTabSz="458937" rtl="0" eaLnBrk="1" latinLnBrk="0" hangingPunct="1">
      <a:defRPr sz="903" kern="1200">
        <a:solidFill>
          <a:schemeClr val="tx1"/>
        </a:solidFill>
        <a:latin typeface="+mn-lt"/>
        <a:ea typeface="+mn-ea"/>
        <a:cs typeface="+mn-cs"/>
      </a:defRPr>
    </a:lvl9pPr>
  </p:defaultTextStyle>
  <p:extLst>
    <p:ext uri="{521415D9-36F7-43E2-AB2F-B90AF26B5E84}">
      <p14:sectionLst xmlns:p14="http://schemas.microsoft.com/office/powerpoint/2010/main">
        <p14:section name="гайдлайн" id="{B2BB47B2-863E-F44D-AFF5-4632F340027D}">
          <p14:sldIdLst>
            <p14:sldId id="256"/>
            <p14:sldId id="351"/>
            <p14:sldId id="489"/>
            <p14:sldId id="314"/>
            <p14:sldId id="365"/>
            <p14:sldId id="270"/>
            <p14:sldId id="322"/>
            <p14:sldId id="323"/>
            <p14:sldId id="495"/>
            <p14:sldId id="496"/>
            <p14:sldId id="491"/>
            <p14:sldId id="498"/>
            <p14:sldId id="497"/>
            <p14:sldId id="490"/>
            <p14:sldId id="499"/>
            <p14:sldId id="353"/>
            <p14:sldId id="500"/>
            <p14:sldId id="357"/>
            <p14:sldId id="389"/>
            <p14:sldId id="387"/>
            <p14:sldId id="386"/>
            <p14:sldId id="385"/>
            <p14:sldId id="384"/>
            <p14:sldId id="364"/>
            <p14:sldId id="334"/>
            <p14:sldId id="336"/>
            <p14:sldId id="337"/>
            <p14:sldId id="340"/>
            <p14:sldId id="347"/>
            <p14:sldId id="501"/>
            <p14:sldId id="391"/>
            <p14:sldId id="492"/>
            <p14:sldId id="494"/>
            <p14:sldId id="493"/>
            <p14:sldId id="359"/>
            <p14:sldId id="392"/>
            <p14:sldId id="319"/>
            <p14:sldId id="355"/>
            <p14:sldId id="312"/>
            <p14:sldId id="395"/>
            <p14:sldId id="396"/>
            <p14:sldId id="397"/>
            <p14:sldId id="398"/>
            <p14:sldId id="346"/>
            <p14:sldId id="321"/>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95959"/>
    <a:srgbClr val="EAF3E4"/>
    <a:srgbClr val="C7DEED"/>
    <a:srgbClr val="40BA21"/>
    <a:srgbClr val="0069AB"/>
    <a:srgbClr val="FF0000"/>
    <a:srgbClr val="002846"/>
    <a:srgbClr val="808080"/>
    <a:srgbClr val="117162"/>
    <a:srgbClr val="39B0F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425"/>
    <p:restoredTop sz="95735"/>
  </p:normalViewPr>
  <p:slideViewPr>
    <p:cSldViewPr snapToGrid="0" showGuides="1">
      <p:cViewPr>
        <p:scale>
          <a:sx n="100" d="100"/>
          <a:sy n="100" d="100"/>
        </p:scale>
        <p:origin x="1338" y="756"/>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80" d="100"/>
        <a:sy n="80" d="100"/>
      </p:scale>
      <p:origin x="0" y="0"/>
    </p:cViewPr>
  </p:sorterViewPr>
  <p:notesViewPr>
    <p:cSldViewPr snapToGrid="0" showGuides="1">
      <p:cViewPr varScale="1">
        <p:scale>
          <a:sx n="83" d="100"/>
          <a:sy n="83" d="100"/>
        </p:scale>
        <p:origin x="3928" y="20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font" Target="fonts/font2.fntdata"/><Relationship Id="rId55" Type="http://schemas.openxmlformats.org/officeDocument/2006/relationships/font" Target="fonts/font7.fntdata"/><Relationship Id="rId63" Type="http://schemas.openxmlformats.org/officeDocument/2006/relationships/font" Target="fonts/font15.fntdata"/><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5.fntdata"/><Relationship Id="rId58" Type="http://schemas.openxmlformats.org/officeDocument/2006/relationships/font" Target="fonts/font10.fntdata"/><Relationship Id="rId66"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fntdata"/><Relationship Id="rId57" Type="http://schemas.openxmlformats.org/officeDocument/2006/relationships/font" Target="fonts/font9.fntdata"/><Relationship Id="rId61" Type="http://schemas.openxmlformats.org/officeDocument/2006/relationships/font" Target="fonts/font1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4.fntdata"/><Relationship Id="rId60" Type="http://schemas.openxmlformats.org/officeDocument/2006/relationships/font" Target="fonts/font12.fntdata"/><Relationship Id="rId65" Type="http://schemas.openxmlformats.org/officeDocument/2006/relationships/font" Target="fonts/font1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handoutMaster" Target="handoutMasters/handoutMaster1.xml"/><Relationship Id="rId56" Type="http://schemas.openxmlformats.org/officeDocument/2006/relationships/font" Target="fonts/font8.fntdata"/><Relationship Id="rId64" Type="http://schemas.openxmlformats.org/officeDocument/2006/relationships/font" Target="fonts/font16.fntdata"/><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3.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11.fntdata"/><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6.fntdata"/><Relationship Id="rId62" Type="http://schemas.openxmlformats.org/officeDocument/2006/relationships/font" Target="fonts/font14.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a:extLst>
              <a:ext uri="{FF2B5EF4-FFF2-40B4-BE49-F238E27FC236}">
                <a16:creationId xmlns:a16="http://schemas.microsoft.com/office/drawing/2014/main" id="{918FDEC1-B689-1C9B-DAC4-0B825443110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Дата 2">
            <a:extLst>
              <a:ext uri="{FF2B5EF4-FFF2-40B4-BE49-F238E27FC236}">
                <a16:creationId xmlns:a16="http://schemas.microsoft.com/office/drawing/2014/main" id="{F93C16CD-C2C6-1400-156F-67A3E708AE7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32EC3E7-28B1-4448-A4AC-B19847B70205}" type="datetimeFigureOut">
              <a:rPr lang="ru-RU" smtClean="0"/>
              <a:t>29.09.2024</a:t>
            </a:fld>
            <a:endParaRPr lang="ru-RU"/>
          </a:p>
        </p:txBody>
      </p:sp>
      <p:sp>
        <p:nvSpPr>
          <p:cNvPr id="4" name="Нижний колонтитул 3">
            <a:extLst>
              <a:ext uri="{FF2B5EF4-FFF2-40B4-BE49-F238E27FC236}">
                <a16:creationId xmlns:a16="http://schemas.microsoft.com/office/drawing/2014/main" id="{5A096C7F-F9D5-0A1B-598A-4D33F706573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5" name="Номер слайда 4">
            <a:extLst>
              <a:ext uri="{FF2B5EF4-FFF2-40B4-BE49-F238E27FC236}">
                <a16:creationId xmlns:a16="http://schemas.microsoft.com/office/drawing/2014/main" id="{676D126A-50EA-5FCC-E76D-7F89A658B4C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755D307-42C4-694A-9A9D-0EBCF0C52557}" type="slidenum">
              <a:rPr lang="ru-RU" smtClean="0"/>
              <a:t>‹#›</a:t>
            </a:fld>
            <a:endParaRPr lang="ru-RU"/>
          </a:p>
        </p:txBody>
      </p:sp>
    </p:spTree>
    <p:extLst>
      <p:ext uri="{BB962C8B-B14F-4D97-AF65-F5344CB8AC3E}">
        <p14:creationId xmlns:p14="http://schemas.microsoft.com/office/powerpoint/2010/main" val="1986668907"/>
      </p:ext>
    </p:extLst>
  </p:cSld>
  <p:clrMap bg1="lt1" tx1="dk1" bg2="lt2" tx2="dk2" accent1="accent1" accent2="accent2" accent3="accent3" accent4="accent4" accent5="accent5" accent6="accent6" hlink="hlink" folHlink="folHlink"/>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15T13:49:51.278"/>
    </inkml:context>
    <inkml:brush xml:id="br0">
      <inkml:brushProperty name="width" value="0.05" units="cm"/>
      <inkml:brushProperty name="height" value="0.05" units="cm"/>
      <inkml:brushProperty name="color" value="#33CCCC"/>
    </inkml:brush>
  </inkml:definitions>
  <inkml:trace contextRef="#ctx0" brushRef="#br0">0 568 24575,'64'0'0,"100"-15"0,39-5 0,-146 10 0,-24 4 0,-1 1 0,47 0 0,8 7 0,109-4 0,-164-2 0,50-15 0,-13 3 0,113-27 0,-136 34 0,0-2 0,52-20 0,-18 4 0,-27 8 0,-1-3 0,-1-2 0,55-35 0,-39 21 0,-8 5 0,-14 6 0,2 3 0,79-30 0,-123 53 0,31-11 0,0 2 0,64-11 0,-87 19 0,0 2 0,0-1 0,0 1 0,0 1 0,0 0 0,0 1 0,0 0 0,-1 0 0,1 1 0,-1 1 0,0-1 0,0 2 0,15 8 0,15 8 0,50 21 0,-5-4 0,-51-23 0,0-2 0,51 12 0,-14-5 0,2 0 0,-46-14 0,0 2 0,41 17 0,-50-18 0,1-1 0,0 0 0,0-1 0,31 3 0,-30-6 0,0 2 0,0 1 0,0 0 0,21 9 0,-16-4 0,1-1 0,30 6 0,38 13 0,-14 0 0,152 31 0,-204-54 0,51 1 0,18 3 0,-38-2 0,1-2 0,112-7 0,-57 0 0,-79 0 0,0-1 0,39-8 0,-23 2-1365,-39 5-5461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15T13:49:51.290"/>
    </inkml:context>
    <inkml:brush xml:id="br0">
      <inkml:brushProperty name="width" value="0.05" units="cm"/>
      <inkml:brushProperty name="height" value="0.05" units="cm"/>
      <inkml:brushProperty name="color" value="#33CCCC"/>
    </inkml:brush>
  </inkml:definitions>
  <inkml:trace contextRef="#ctx0" brushRef="#br0">0 1 24575,'0'4'0,"0"4"0,0 4 0,0 4 0,0 3 0,0 1 0,4 1 0,0-4-8191</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15T13:49:51.291"/>
    </inkml:context>
    <inkml:brush xml:id="br0">
      <inkml:brushProperty name="width" value="0.05" units="cm"/>
      <inkml:brushProperty name="height" value="0.05" units="cm"/>
      <inkml:brushProperty name="color" value="#E71224"/>
    </inkml:brush>
  </inkml:definitions>
  <inkml:trace contextRef="#ctx0" brushRef="#br0">1 0 24575,'0'3'0,"0"5"0,0 5 0,0 3 0,0 2 0,0 2 0,0 1 0,0 0 0,0 1 0,0-5-8191</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15T13:49:51.292"/>
    </inkml:context>
    <inkml:brush xml:id="br0">
      <inkml:brushProperty name="width" value="0.05" units="cm"/>
      <inkml:brushProperty name="height" value="0.05" units="cm"/>
      <inkml:brushProperty name="color" value="#E71224"/>
    </inkml:brush>
  </inkml:definitions>
  <inkml:trace contextRef="#ctx0" brushRef="#br0">1 0 24575,'0'11'0,"0"6"0,0 4 0,0 2 0,0 1 0,0-5-8191</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15T13:49:51.293"/>
    </inkml:context>
    <inkml:brush xml:id="br0">
      <inkml:brushProperty name="width" value="0.05" units="cm"/>
      <inkml:brushProperty name="height" value="0.05" units="cm"/>
      <inkml:brushProperty name="color" value="#E71224"/>
    </inkml:brush>
  </inkml:definitions>
  <inkml:trace contextRef="#ctx0" brushRef="#br0">5 1 24575,'-4'69'0,"4"-55"0,0 0 0,1-1 0,0 1 0,1-1 0,6 26 0,-7-38 0,0 1 0,-1-1 0,1 1 0,0 0 0,0-1 0,0 1 0,0-1 0,0 0 0,0 1 0,0-1 0,0 0 0,0 0 0,1 1 0,-1-1 0,1 0 0,-1 0 0,1-1 0,-1 1 0,1 0 0,-1 0 0,1-1 0,0 1 0,-1-1 0,1 1 0,0-1 0,2 0 0,0 0 0,0-1 0,-1 1 0,1-1 0,-1 0 0,1-1 0,-1 1 0,1 0 0,-1-1 0,0 0 0,0 0 0,0 0 0,4-3 0,0-1 0,0 0 0,0 0 0,-1-1 0,0 0 0,0 0 0,0 0 0,-1-1 0,0 0 0,6-15 0,-3-21 0,-8 42 0,0 0 0,0 0 0,0-1 0,0 1 0,0 0 0,0 0 0,-1 0 0,1-1 0,-1 1 0,1 0 0,-1 0 0,0 0 0,0 0 0,0 0 0,0 0 0,0 0 0,-2-1 0,3 3 0,0 0 0,-1 0 0,1 0 0,-1 0 0,1 0 0,-1 0 0,1 0 0,-1 1 0,1-1 0,-1 0 0,1 0 0,0 0 0,-1 1 0,1-1 0,-1 0 0,1 1 0,0-1 0,-1 0 0,1 1 0,0-1 0,0 0 0,-1 1 0,1-1 0,0 1 0,0-1 0,-1 0 0,1 1 0,0-1 0,0 1 0,0-1 0,0 1 0,0-1 0,0 1 0,-1-1 0,1 1 0,0-1 0,1 0 0,-1 1 0,0-1 0,0 1 0,0 0 0,-4 24 0,5 0 0,0 0 0,2 0 0,1 0 0,0-1 0,2 0 0,17 44 0,-15-45 0,0 0 0,-1 0 0,-2 1 0,0 0 0,-2 0 0,0 0 0,-2 30 0,-1-51 0,-1-1 0,1 0 0,-1 0 0,0 0 0,0 0 0,0 0 0,0 0 0,0 0 0,0 0 0,0 0 0,-1-1 0,1 1 0,-1 0 0,1-1 0,-1 1 0,0-1 0,0 0 0,0 1 0,1-1 0,-1 0 0,0 0 0,0 0 0,-1-1 0,1 1 0,0 0 0,0-1 0,0 1 0,0-1 0,-1 0 0,-3 0 0,-11 2 0,0-2 0,0 0 0,-19-3 0,12 2 0,21 1 0,1 0 0,-1 0 0,1 0 0,-1 0 0,1-1 0,-1 1 0,1-1 0,-1 1 0,1-1 0,-1 0 0,1 0 0,0 0 0,-1 0 0,1 0 0,0-1 0,0 1 0,0-1 0,0 1 0,0-1 0,0 0 0,-2-3 0,3 2 0,0 1 0,1-1 0,-1 1 0,1-1 0,0 0 0,0 1 0,0-1 0,0 1 0,0-1 0,1 1 0,-1-1 0,1 1 0,-1-1 0,1 1 0,0-1 0,0 1 0,0 0 0,1-1 0,-1 1 0,0 0 0,4-4 0,9-14-273,0 0 0,2 1 0,0 0 0,37-31 0,-39 39-6553</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15T13:49:51.294"/>
    </inkml:context>
    <inkml:brush xml:id="br0">
      <inkml:brushProperty name="width" value="0.05" units="cm"/>
      <inkml:brushProperty name="height" value="0.05" units="cm"/>
      <inkml:brushProperty name="color" value="#E71224"/>
    </inkml:brush>
  </inkml:definitions>
  <inkml:trace contextRef="#ctx0" brushRef="#br0">1 98 24575,'0'-3'0,"0"-5"0,0-5 0,0-3 0,0-2 0,0-2 0,0 6 0,0 8 0,0 14 0,0 7 0,0 9 0,0 4 0,0 3 0,0 1 0,3-2 0,2-3 0,0-2 0,-2-6-8191</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15T13:49:51.295"/>
    </inkml:context>
    <inkml:brush xml:id="br0">
      <inkml:brushProperty name="width" value="0.05" units="cm"/>
      <inkml:brushProperty name="height" value="0.05" units="cm"/>
      <inkml:brushProperty name="color" value="#E71224"/>
    </inkml:brush>
  </inkml:definitions>
  <inkml:trace contextRef="#ctx0" brushRef="#br0">21 1 24575,'0'3'0,"0"5"0,-4 5 0,0 6 0,-1 4 0,2 5 0,0 4 0,1 4 0,5 0 0,5-4 0,8-3 0,5-7 0,-2-7-8191</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15T13:49:51.296"/>
    </inkml:context>
    <inkml:brush xml:id="br0">
      <inkml:brushProperty name="width" value="0.05" units="cm"/>
      <inkml:brushProperty name="height" value="0.05" units="cm"/>
      <inkml:brushProperty name="color" value="#E71224"/>
    </inkml:brush>
  </inkml:definitions>
  <inkml:trace contextRef="#ctx0" brushRef="#br0">0 0 24575,'7'14'0,"2"12"0,0 11 0,2 3 0,-2 2 0,-1 0 0,-6 0 0,-4-7-8191</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15T13:49:51.297"/>
    </inkml:context>
    <inkml:brush xml:id="br0">
      <inkml:brushProperty name="width" value="0.05" units="cm"/>
      <inkml:brushProperty name="height" value="0.05" units="cm"/>
      <inkml:brushProperty name="color" value="#33CCCC"/>
    </inkml:brush>
  </inkml:definitions>
  <inkml:trace contextRef="#ctx0" brushRef="#br0">1 1 24575,'0'3'0,"0"5"0,0 5 0,0 3 0,0-1-8191</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15T13:49:51.298"/>
    </inkml:context>
    <inkml:brush xml:id="br0">
      <inkml:brushProperty name="width" value="0.05" units="cm"/>
      <inkml:brushProperty name="height" value="0.05" units="cm"/>
      <inkml:brushProperty name="color" value="#33CCCC"/>
    </inkml:brush>
  </inkml:definitions>
  <inkml:trace contextRef="#ctx0" brushRef="#br0">0 0 24575,'4'4'0,"0"4"0,4 4 0,0 4 0,-1 3 0,-2 1 0,-1-3-8191</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15T13:49:51.299"/>
    </inkml:context>
    <inkml:brush xml:id="br0">
      <inkml:brushProperty name="width" value="0.05" units="cm"/>
      <inkml:brushProperty name="height" value="0.05" units="cm"/>
      <inkml:brushProperty name="color" value="#33CCCC"/>
    </inkml:brush>
  </inkml:definitions>
  <inkml:trace contextRef="#ctx0" brushRef="#br0">0 0 24575,'0'4'0,"0"4"0,0 4 0,0 4 0,0 3 0,0 1 0,0-3-8191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15T13:49:51.282"/>
    </inkml:context>
    <inkml:brush xml:id="br0">
      <inkml:brushProperty name="width" value="0.05" units="cm"/>
      <inkml:brushProperty name="height" value="0.05" units="cm"/>
      <inkml:brushProperty name="color" value="#E71224"/>
    </inkml:brush>
  </inkml:definitions>
  <inkml:trace contextRef="#ctx0" brushRef="#br0">1 31 24575,'9'-27'0,"-2"24"0,-3 18 0,-6 50 0,0-50 0,1 0 0,0 1 0,1-1 0,1 0 0,1 0 0,0 0 0,7 27 0,-8-41 4,0 1 1,0 0-1,0 0 0,0-1 0,0 1 0,0 0 0,1-1 0,-1 1 0,1-1 1,-1 0-1,1 1 0,-1-1 0,1 0 0,-1 0 0,1 0 0,0 0 0,0 0 1,0-1-1,0 1 0,-1 0 0,1-1 0,0 1 0,0-1 0,0 0 0,0 0 1,0 0-1,0 0 0,3 0 0,-1-1-118,0 1 0,0-1-1,0 0 1,1 0 0,-2-1 0,1 1-1,0-1 1,0 0 0,0 0 0,-1 0-1,1 0 1,4-4 0,5-7-6712</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15T13:49:51.300"/>
    </inkml:context>
    <inkml:brush xml:id="br0">
      <inkml:brushProperty name="width" value="0.05" units="cm"/>
      <inkml:brushProperty name="height" value="0.05" units="cm"/>
      <inkml:brushProperty name="color" value="#33CCCC"/>
    </inkml:brush>
  </inkml:definitions>
  <inkml:trace contextRef="#ctx0" brushRef="#br0">23 40 24575,'-7'-35'0,"1"30"0,1 23 0,1 39 0,4 92 0,2-70 0,0-94 0,0 1 0,0 0 0,2 0 0,0 0 0,10-25 0,-12 36 0,0-1 0,1 0 0,-1 1 0,1-1 0,0 1 0,-1 0 0,2 0 0,-1 0 0,0 0 0,0 1 0,1-1 0,-1 1 0,1 0 0,0 0 0,0 0 0,0 1 0,0-1 0,0 1 0,0 0 0,0 0 0,0 0 0,1 1 0,7-1 0,-8 1 0,-1 0 0,1 1 0,-1-1 0,1 1 0,-1-1 0,0 1 0,1 0 0,-1 0 0,0 0 0,0 1 0,0-1 0,0 1 0,0 0 0,0 0 0,0 0 0,-1 0 0,1 0 0,0 1 0,-1-1 0,0 1 0,0-1 0,0 1 0,0 0 0,0 0 0,0 0 0,-1 0 0,1 0 0,-1 1 0,1 4 0,2 16 0,-1-1 0,-2 1 0,0 0 0,-4 28 0,3-41 0,-1-7 12,1-10-1389,0-6-5449</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15T13:49:51.301"/>
    </inkml:context>
    <inkml:brush xml:id="br0">
      <inkml:brushProperty name="width" value="0.05" units="cm"/>
      <inkml:brushProperty name="height" value="0.05" units="cm"/>
      <inkml:brushProperty name="color" value="#33CCCC"/>
    </inkml:brush>
  </inkml:definitions>
  <inkml:trace contextRef="#ctx0" brushRef="#br0">42 5 24575,'-4'0'0,"-1"-4"0,1 3 0,0 5 0,2 5 0,-3 8 0,-1 8 0,2 3 0,0 4 0,2 0 0,1-3 0,3-1 0,3-7-8191</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15T13:49:51.302"/>
    </inkml:context>
    <inkml:brush xml:id="br0">
      <inkml:brushProperty name="width" value="0.05" units="cm"/>
      <inkml:brushProperty name="height" value="0.05" units="cm"/>
      <inkml:brushProperty name="color" value="#33CCCC"/>
    </inkml:brush>
  </inkml:definitions>
  <inkml:trace contextRef="#ctx0" brushRef="#br0">1 105 24575,'4'-5'0,"0"0"0,0-1 0,-1 0 0,0 1 0,0-1 0,4-10 0,-6 12 0,1-1 0,0 1 0,0-1 0,0 1 0,0 0 0,1 0 0,0 0 0,-1 0 0,2 0 0,-1 1 0,0-1 0,4-2 0,-6 6 0,-1 0 0,1 0 0,-1 0 0,1 0 0,-1 0 0,1 0 0,-1 0 0,1 0 0,0 0 0,-1 0 0,1 0 0,-1 0 0,1 0 0,-1 0 0,1 1 0,-1-1 0,0 0 0,1 0 0,-1 1 0,1-1 0,-1 0 0,1 1 0,-1-1 0,0 0 0,1 1 0,-1-1 0,0 0 0,1 1 0,-1-1 0,0 1 0,0-1 0,1 1 0,-1-1 0,0 1 0,0-1 0,0 1 0,0-1 0,0 1 0,1-1 0,-1 1 0,0-1 0,0 1 0,0-1 0,0 1 0,-1-1 0,1 2 0,3 30 0,-3-30 0,-1 169-1365,1-161-5461</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15T13:49:51.303"/>
    </inkml:context>
    <inkml:brush xml:id="br0">
      <inkml:brushProperty name="width" value="0.05" units="cm"/>
      <inkml:brushProperty name="height" value="0.05" units="cm"/>
      <inkml:brushProperty name="color" value="#33CCCC"/>
    </inkml:brush>
  </inkml:definitions>
  <inkml:trace contextRef="#ctx0" brushRef="#br0">41 1 24575,'0'3'0,"-3"5"0,-2 5 0,-3 6 0,0 8 0,1 5 0,2 5 0,2 3 0,1 1 0,5-3 0,5-3 0,4-9 0,5-9 0,-2-6-8191</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15T13:49:51.304"/>
    </inkml:context>
    <inkml:brush xml:id="br0">
      <inkml:brushProperty name="width" value="0.05" units="cm"/>
      <inkml:brushProperty name="height" value="0.05" units="cm"/>
      <inkml:brushProperty name="color" value="#33CCCC"/>
    </inkml:brush>
  </inkml:definitions>
  <inkml:trace contextRef="#ctx0" brushRef="#br0">1 0 24575,'10'7'0,"8"6"0,-1 7 0,2 7 0,-3 7 0,-5 7 0,-3 4 0,-7 1 0,-11-1 0,-6-4 0,-5-2 0,1-7-8191</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3T12:16:21.762"/>
    </inkml:context>
    <inkml:brush xml:id="br0">
      <inkml:brushProperty name="width" value="0.05" units="cm"/>
      <inkml:brushProperty name="height" value="0.05" units="cm"/>
      <inkml:brushProperty name="color" value="#33CCCC"/>
    </inkml:brush>
  </inkml:definitions>
  <inkml:trace contextRef="#ctx0" brushRef="#br0">1521 1 24575,'-2'0'0,"0"1"0,-1 0 0,1 0 0,0 0 0,0 0 0,0 0 0,0 0 0,0 0 0,0 1 0,0-1 0,0 1 0,0 0 0,1-1 0,-3 3 0,-23 30 0,23-29 0,-58 77 0,-79 138 0,93-138 0,-4-4 0,-89 106 0,134-176 0,1-1 0,-2 0 0,1-1 0,-1 0 0,0 0 0,0 0 0,0-1 0,-1 0 0,0-1 0,0 0 0,-18 6 0,-1-4 0,-1-1 0,-51 3 0,72-7 0,0-1 0,1 2 0,-1-1 0,0 1 0,1 0 0,-1 1 0,1 0 0,0 0 0,0 0 0,0 1 0,0 0 0,1 1 0,-1-1 0,1 1 0,0 1 0,1-1 0,-1 1 0,1 0 0,-5 7 0,-1 5 0,0 1 0,1 1 0,1 0 0,1 0 0,-9 34 0,-19 54 0,18-60 0,3 1 0,-10 51 0,16-59 0,-2-1 0,-2 0 0,-2-1 0,-1 0 0,-2-1 0,-2-1 0,-41 58 0,-1-9 0,-75 80 0,123-149-170,0 2-1,1 0 0,1 0 1,1 1-1,1 0 0,1 1 1,-9 26-1</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3T12:13:48.297"/>
    </inkml:context>
    <inkml:brush xml:id="br0">
      <inkml:brushProperty name="width" value="0.05" units="cm"/>
      <inkml:brushProperty name="height" value="0.05" units="cm"/>
      <inkml:brushProperty name="color" value="#E71224"/>
    </inkml:brush>
  </inkml:definitions>
  <inkml:trace contextRef="#ctx0" brushRef="#br0">1 0 24575,'0'47'0,"2"-1"0,11 56 0,-1-8 0,-5 0 0,-4 102 0,-3-186 0,0-5-136,0 0-1,1 0 1,-1 0-1,1 0 1,0 0-1,0 0 1,0 0-1,1 0 0,3 7 1</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3T12:13:49.753"/>
    </inkml:context>
    <inkml:brush xml:id="br0">
      <inkml:brushProperty name="width" value="0.05" units="cm"/>
      <inkml:brushProperty name="height" value="0.05" units="cm"/>
      <inkml:brushProperty name="color" value="#E71224"/>
    </inkml:brush>
  </inkml:definitions>
  <inkml:trace contextRef="#ctx0" brushRef="#br0">2 0 24575,'-1'98'0,"3"107"0,7-147 0,1 18 0,1 19 0,-3-38 0,3-1-1365,-7-39-5461</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3T12:13:50.885"/>
    </inkml:context>
    <inkml:brush xml:id="br0">
      <inkml:brushProperty name="width" value="0.05" units="cm"/>
      <inkml:brushProperty name="height" value="0.05" units="cm"/>
      <inkml:brushProperty name="color" value="#E71224"/>
    </inkml:brush>
  </inkml:definitions>
  <inkml:trace contextRef="#ctx0" brushRef="#br0">0 73 24575,'13'-10'0,"0"1"0,0 0 0,1 1 0,0 0 0,0 1 0,1 0 0,25-7 0,-36 14 0,-1 0 0,1 1 0,-1-1 0,1 1 0,-1 0 0,0 0 0,1 0 0,-1 0 0,0 0 0,0 1 0,0 0 0,0 0 0,0-1 0,0 2 0,0-1 0,-1 0 0,1 1 0,-1-1 0,1 1 0,-1-1 0,0 1 0,0 0 0,2 5 0,2 1 0,0 1 0,-1-1 0,0 1 0,-1 0 0,0 1 0,3 14 0,-6-20 0,-1 0 0,1 0 0,-1 0 0,0 0 0,0 1 0,-1-1 0,0 0 0,0 0 0,0 0 0,0 0 0,-1 0 0,0 0 0,0 0 0,0-1 0,0 1 0,-1-1 0,0 1 0,0-1 0,-5 5 0,-6 6 0,0-1 0,-1-1 0,-29 19 0,20-14 0,24-18 0,-1 1 0,1-1 0,0 0 0,0 0 0,-1 1 0,1-1 0,0 0 0,0 1 0,0-1 0,-1 0 0,1 0 0,0 1 0,0-1 0,0 0 0,0 1 0,0-1 0,0 1 0,0-1 0,0 0 0,0 1 0,0-1 0,0 0 0,0 1 0,0-1 0,0 0 0,0 1 0,0-1 0,0 0 0,0 1 0,0-1 0,0 0 0,1 1 0,-1-1 0,0 0 0,0 0 0,0 1 0,1-1 0,-1 0 0,0 0 0,0 1 0,1-1 0,-1 0 0,0 0 0,0 1 0,1-1 0,-1 0 0,0 0 0,1 0 0,-1 0 0,0 0 0,1 0 0,-1 1 0,0-1 0,1 0 0,-1 0 0,0 0 0,1 0 0,-1 0 0,0 0 0,1 0 0,-1 0 0,0-1 0,1 1 0,41 9 0,-8-1 0,-20 0 0,0 0 0,0 0 0,-1 1 0,0 1 0,0 0 0,-1 1 0,-1 0 0,12 15 0,-9-11 0,15 8-1365,-17-19-5461</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3T12:13:52.290"/>
    </inkml:context>
    <inkml:brush xml:id="br0">
      <inkml:brushProperty name="width" value="0.05" units="cm"/>
      <inkml:brushProperty name="height" value="0.05" units="cm"/>
      <inkml:brushProperty name="color" value="#E71224"/>
    </inkml:brush>
  </inkml:definitions>
  <inkml:trace contextRef="#ctx0" brushRef="#br0">3 77 24575,'0'-3'0,"-1"0"0,0 0 0,1-1 0,-1 1 0,1 0 0,0 0 0,0-1 0,0 1 0,1 0 0,-1 0 0,1-1 0,0 1 0,0 0 0,0 0 0,2-4 0,-3 6 0,1-1 0,0 1 0,0 0 0,0-1 0,0 1 0,0 0 0,0 0 0,0 0 0,0 0 0,0 0 0,1 0 0,-1 0 0,0 0 0,1 0 0,-1 0 0,1 1 0,-1-1 0,1 1 0,-1-1 0,1 1 0,-1-1 0,1 1 0,0 0 0,-1 0 0,1 0 0,-1 0 0,1 0 0,0 0 0,-1 0 0,1 1 0,-1-1 0,3 1 0,-2 0 0,0 0 0,-1 0 0,1 0 0,0 0 0,-1 0 0,1 0 0,-1 0 0,1 1 0,-1-1 0,1 1 0,-1-1 0,0 1 0,0 0 0,0-1 0,0 1 0,0 0 0,0 0 0,0-1 0,0 1 0,-1 0 0,1 0 0,-1 0 0,0 0 0,1 0 0,-1 0 0,0 0 0,0 0 0,0 0 0,0 0 0,-1 0 0,1 0 0,-1 3 0,0 1 0,0 0 0,-1 0 0,1 0 0,-1 0 0,-1 0 0,1 0 0,-1-1 0,0 1 0,-5 7 0,3-8 0,1-1 0,1 0 0,0 0 0,-1 1 0,1-1 0,1 1 0,-1-1 0,-1 6 0,4-9 0,-1-1 0,1 1 0,0-1 0,0 1 0,0 0 0,0-1 0,0 1 0,0-1 0,0 1 0,0 0 0,0-1 0,0 1 0,1-1 0,-1 1 0,0 0 0,0-1 0,1 1 0,-1-1 0,0 1 0,0-1 0,1 1 0,-1-1 0,1 1 0,-1-1 0,1 1 0,1 0 0,0 0 0,0 0 0,0 0 0,0 0 0,0-1 0,0 1 0,0-1 0,0 1 0,0-1 0,0 0 0,3 1 0,74-3-1365,-62 2-5461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15T13:49:51.283"/>
    </inkml:context>
    <inkml:brush xml:id="br0">
      <inkml:brushProperty name="width" value="0.05" units="cm"/>
      <inkml:brushProperty name="height" value="0.05" units="cm"/>
      <inkml:brushProperty name="color" value="#E71224"/>
    </inkml:brush>
  </inkml:definitions>
  <inkml:trace contextRef="#ctx0" brushRef="#br0">4 1 24575,'0'3'0,"-4"2"0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3T12:14:05.447"/>
    </inkml:context>
    <inkml:brush xml:id="br0">
      <inkml:brushProperty name="width" value="0.05" units="cm"/>
      <inkml:brushProperty name="height" value="0.05" units="cm"/>
      <inkml:brushProperty name="color" value="#E71224"/>
    </inkml:brush>
  </inkml:definitions>
  <inkml:trace contextRef="#ctx0" brushRef="#br0">0 0 24575</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3T12:14:06.132"/>
    </inkml:context>
    <inkml:brush xml:id="br0">
      <inkml:brushProperty name="width" value="0.05" units="cm"/>
      <inkml:brushProperty name="height" value="0.05" units="cm"/>
      <inkml:brushProperty name="color" value="#E71224"/>
    </inkml:brush>
  </inkml:definitions>
  <inkml:trace contextRef="#ctx0" brushRef="#br0">80 0 24575,'-3'4'0,"-1"3"0,-4 2 0,1 1 0,-3 3 0,-2 3 0,0 1 0,0-2 0,1-3-8191</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3T12:14:06.707"/>
    </inkml:context>
    <inkml:brush xml:id="br0">
      <inkml:brushProperty name="width" value="0.05" units="cm"/>
      <inkml:brushProperty name="height" value="0.05" units="cm"/>
      <inkml:brushProperty name="color" value="#E71224"/>
    </inkml:brush>
  </inkml:definitions>
  <inkml:trace contextRef="#ctx0" brushRef="#br0">47 1 24575,'-7'10'0,"-1"6"0,-4 0 0,1 1 0,2-2-8191</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3T12:14:09.941"/>
    </inkml:context>
    <inkml:brush xml:id="br0">
      <inkml:brushProperty name="width" value="0.05" units="cm"/>
      <inkml:brushProperty name="height" value="0.05" units="cm"/>
      <inkml:brushProperty name="color" value="#E71224"/>
    </inkml:brush>
  </inkml:definitions>
  <inkml:trace contextRef="#ctx0" brushRef="#br0">0 20 24575,'4'0'0,"3"0"0,2-3 0,1-1 0,3 0 0,3 1 0,1 0 0,1 2 0,1 0 0,4 1 0,-3 0-8191</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3T12:14:07.252"/>
    </inkml:context>
    <inkml:brush xml:id="br0">
      <inkml:brushProperty name="width" value="0.05" units="cm"/>
      <inkml:brushProperty name="height" value="0.05" units="cm"/>
      <inkml:brushProperty name="color" value="#E71224"/>
    </inkml:brush>
  </inkml:definitions>
  <inkml:trace contextRef="#ctx0" brushRef="#br0">84 1 24575,'-7'6'0,"-4"6"0,-2 3 0,-1 0 0,2 0 0,3 1 0,-1-2 0,2-4-8191</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3T12:14:07.872"/>
    </inkml:context>
    <inkml:brush xml:id="br0">
      <inkml:brushProperty name="width" value="0.05" units="cm"/>
      <inkml:brushProperty name="height" value="0.05" units="cm"/>
      <inkml:brushProperty name="color" value="#E71224"/>
    </inkml:brush>
  </inkml:definitions>
  <inkml:trace contextRef="#ctx0" brushRef="#br0">48 1 24575,'-3'3'0,"-4"4"0,-2 5 0,-1 3 0,0 2 0,2-2-8191</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3T12:14:10.569"/>
    </inkml:context>
    <inkml:brush xml:id="br0">
      <inkml:brushProperty name="width" value="0.05" units="cm"/>
      <inkml:brushProperty name="height" value="0.05" units="cm"/>
      <inkml:brushProperty name="color" value="#E71224"/>
    </inkml:brush>
  </inkml:definitions>
  <inkml:trace contextRef="#ctx0" brushRef="#br0">0 1 24575,'7'0'0,"5"0"0,3 0 0,4 0 0,0 0 0,1 0 0,0 0 0,0 0 0,0 0 0,-3 0-8191</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3T12:14:11.067"/>
    </inkml:context>
    <inkml:brush xml:id="br0">
      <inkml:brushProperty name="width" value="0.05" units="cm"/>
      <inkml:brushProperty name="height" value="0.05" units="cm"/>
      <inkml:brushProperty name="color" value="#E71224"/>
    </inkml:brush>
  </inkml:definitions>
  <inkml:trace contextRef="#ctx0" brushRef="#br0">0 0 24575,'10'0'0,"6"0"0,4 0 0,1 0 0,1 0 0,0 0 0,-1 0 0,-1 0 0,0 0 0,-4 0-8191</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3T12:14:11.534"/>
    </inkml:context>
    <inkml:brush xml:id="br0">
      <inkml:brushProperty name="width" value="0.05" units="cm"/>
      <inkml:brushProperty name="height" value="0.05" units="cm"/>
      <inkml:brushProperty name="color" value="#E71224"/>
    </inkml:brush>
  </inkml:definitions>
  <inkml:trace contextRef="#ctx0" brushRef="#br0">0 8 24575,'10'0'0,"6"0"0,4 0 0,1 0 0,1 0 0,0 0 0,-1 0 0,-1 0 0,0 0 0,-1 0 0,0 0 0,0-3 0,-3-2-8191</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3T12:14:12.657"/>
    </inkml:context>
    <inkml:brush xml:id="br0">
      <inkml:brushProperty name="width" value="0.05" units="cm"/>
      <inkml:brushProperty name="height" value="0.05" units="cm"/>
      <inkml:brushProperty name="color" value="#E71224"/>
    </inkml:brush>
  </inkml:definitions>
  <inkml:trace contextRef="#ctx0" brushRef="#br0">0 0 24575,'16'0'0,"9"0"0,6 0 0,2 0 0,-3 0 0,-2 0 0,-6 0-8191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15T13:49:51.284"/>
    </inkml:context>
    <inkml:brush xml:id="br0">
      <inkml:brushProperty name="width" value="0.05" units="cm"/>
      <inkml:brushProperty name="height" value="0.05" units="cm"/>
      <inkml:brushProperty name="color" value="#E71224"/>
    </inkml:brush>
  </inkml:definitions>
  <inkml:trace contextRef="#ctx0" brushRef="#br0">1 0 24575,'3'0'0,"5"0"0,5 0 0,3 0 0,-1 0-8191</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3T12:14:25.396"/>
    </inkml:context>
    <inkml:brush xml:id="br0">
      <inkml:brushProperty name="width" value="0.05" units="cm"/>
      <inkml:brushProperty name="height" value="0.05" units="cm"/>
      <inkml:brushProperty name="color" value="#E71224"/>
    </inkml:brush>
  </inkml:definitions>
  <inkml:trace contextRef="#ctx0" brushRef="#br0">56 1 24575,'-17'84'0,"16"-73"0,0-1 0,1 1 0,1 0 0,0-1 0,2 15 0,-2-24 0,-1 0 0,0 0 0,0 0 0,1 0 0,-1 0 0,1 0 0,-1 0 0,1 0 0,-1 0 0,1 0 0,0 0 0,-1 0 0,1 0 0,0 0 0,0 0 0,-1-1 0,1 1 0,0 0 0,0-1 0,0 1 0,0-1 0,0 1 0,2 0 0,-1-1 0,0 0 0,0-1 0,0 1 0,0-1 0,0 1 0,0-1 0,0 0 0,0 1 0,-1-1 0,1 0 0,0 0 0,0-1 0,-1 1 0,1 0 0,-1 0 0,1-1 0,-1 1 0,3-4 0,4-3 0,49-55 0,-54 60 0,0-1 0,-1 1 0,1-1 0,-1 0 0,0 0 0,0 0 0,0 0 0,-1-1 0,1 1 0,-1 0 0,0-1 0,0 1 0,-1-1 0,1 1 0,-1-7 0,-5 5 0,-3 15 0,-4 17 0,5 16 0,1-1 0,3 1 0,1 0 0,6 67 0,-1-12 0,-3-91 0,0 1 0,0 0 0,0 0 0,0 0 0,-1 0 0,0 0 0,-4 12 0,4-17 0,0 1 0,-1-1 0,1 0 0,-1 0 0,0 0 0,1 0 0,-1 0 0,0 0 0,0 0 0,0 0 0,-1-1 0,1 1 0,0-1 0,0 0 0,-1 0 0,1 1 0,-1-1 0,1-1 0,-1 1 0,-5 1 0,4-1 0,1 0 0,-1 0 0,0-1 0,0 1 0,0-1 0,0 0 0,0 0 0,0 0 0,0 0 0,0-1 0,0 0 0,0 0 0,0 0 0,0 0 0,1 0 0,-1-1 0,0 0 0,-5-3 0,7 3 0,1 0 0,-1 0 0,1 0 0,-1 0 0,1 0 0,0-1 0,-1 1 0,1 0 0,1-1 0,-1 1 0,0-1 0,0 1 0,1-1 0,0 1 0,-1-1 0,1 1 0,0-1 0,0 1 0,0-1 0,1 1 0,-1-1 0,1 1 0,-1-1 0,1 1 0,0-1 0,0 1 0,0 0 0,0-1 0,0 1 0,2-3 0,5-8 12,1 0 0,0 0 1,0 1-1,1 0 0,13-12 0,14-17-1450,-28 29-5388</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3T12:14:26.627"/>
    </inkml:context>
    <inkml:brush xml:id="br0">
      <inkml:brushProperty name="width" value="0.05" units="cm"/>
      <inkml:brushProperty name="height" value="0.05" units="cm"/>
      <inkml:brushProperty name="color" value="#E71224"/>
    </inkml:brush>
  </inkml:definitions>
  <inkml:trace contextRef="#ctx0" brushRef="#br0">0 91 24575,'4'-6'0,"3"-6"0,1-4 0,3-2 0,-1-1 0,-2 5 0,-2 9 0,-3 8 0,-1 7 0,-1 5 0,-1 3 0,-1 2 0,1 0 0,-1 1 0,1-1 0,0-3-8191</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3T12:14:27.340"/>
    </inkml:context>
    <inkml:brush xml:id="br0">
      <inkml:brushProperty name="width" value="0.05" units="cm"/>
      <inkml:brushProperty name="height" value="0.05" units="cm"/>
      <inkml:brushProperty name="color" value="#E71224"/>
    </inkml:brush>
  </inkml:definitions>
  <inkml:trace contextRef="#ctx0" brushRef="#br0">20 0 24575,'-3'3'0,"-1"5"0,0 3 0,1 4 0,0 2 0,2 5 0,0 2 0,1 0 0,0-1 0,3-4 0,2-3 0,2-3 0,4-4 0,0-4-8191</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3T12:14:27.840"/>
    </inkml:context>
    <inkml:brush xml:id="br0">
      <inkml:brushProperty name="width" value="0.05" units="cm"/>
      <inkml:brushProperty name="height" value="0.05" units="cm"/>
      <inkml:brushProperty name="color" value="#E71224"/>
    </inkml:brush>
  </inkml:definitions>
  <inkml:trace contextRef="#ctx0" brushRef="#br0">0 0 24575,'3'10'0,"2"6"0,-1 7 0,-1 5 0,-1 6 0,0-1 0,-5 1 0,-1-5-8191</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3T12:14:29.052"/>
    </inkml:context>
    <inkml:brush xml:id="br0">
      <inkml:brushProperty name="width" value="0.05" units="cm"/>
      <inkml:brushProperty name="height" value="0.05" units="cm"/>
      <inkml:brushProperty name="color" value="#E71224"/>
    </inkml:brush>
  </inkml:definitions>
  <inkml:trace contextRef="#ctx0" brushRef="#br0">1 76 24575,'0'-6'0,"0"-6"0,0-4 0,3 1 0,1 0 0,0 5 0,-4 8 0,-2 8 0,0 5 0,-1 5 0,1 6 0,1 2 0,0 1 0,0-2 0,4 0 0,2-5-8191</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3T12:14:30.820"/>
    </inkml:context>
    <inkml:brush xml:id="br0">
      <inkml:brushProperty name="width" value="0.05" units="cm"/>
      <inkml:brushProperty name="height" value="0.05" units="cm"/>
      <inkml:brushProperty name="color" value="#E71224"/>
    </inkml:brush>
  </inkml:definitions>
  <inkml:trace contextRef="#ctx0" brushRef="#br0">1 35 24575,'3'-4'0,"4"-3"0,2-5 0,-2 0-8191</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3T12:14:32.763"/>
    </inkml:context>
    <inkml:brush xml:id="br0">
      <inkml:brushProperty name="width" value="0.05" units="cm"/>
      <inkml:brushProperty name="height" value="0.05" units="cm"/>
      <inkml:brushProperty name="color" value="#E71224"/>
    </inkml:brush>
  </inkml:definitions>
  <inkml:trace contextRef="#ctx0" brushRef="#br0">32 86 24575,'0'8'0,"-1"4"0,1 1 0,1-1 0,0 0 0,2 13 0,-3-24 0,0 1 0,0-1 0,1 0 0,-1 0 0,0 1 0,0-1 0,1 0 0,-1 0 0,1 0 0,-1 0 0,1 1 0,-1-1 0,1 0 0,0 0 0,0 0 0,-1 0 0,1 0 0,0 0 0,0-1 0,0 1 0,0 0 0,0 0 0,0-1 0,0 1 0,1 0 0,-1-1 0,0 1 0,0-1 0,0 1 0,0-1 0,1 0 0,-1 0 0,0 0 0,0 1 0,1-1 0,-1 0 0,0 0 0,1-1 0,-1 1 0,0 0 0,0 0 0,1-1 0,-1 1 0,0 0 0,0-1 0,0 1 0,0-1 0,0 0 0,1 1 0,-1-1 0,0 0 0,0 0 0,1-1 0,8-6 0,0 0 0,0-1 0,-1 0 0,0-1 0,-1 0 0,0 0 0,-1-1 0,0 0 0,0 0 0,-1-1 0,-1 0 0,8-23 0,-13 34 0,1 0 0,-1 0 0,1 1 0,-1-1 0,0 0 0,1 0 0,-1 0 0,0 0 0,0 0 0,0 0 0,1 0 0,-1 1 0,0-1 0,0 0 0,0 0 0,-1 0 0,1 0 0,0 0 0,0 0 0,0 0 0,-1 0 0,1 1 0,0-1 0,-1 0 0,1 0 0,-1 0 0,1 1 0,-1-1 0,1 0 0,-1 0 0,0 1 0,1-1 0,-1 1 0,0-1 0,1 0 0,-1 1 0,0 0 0,0-1 0,-1 0 0,0 1 0,1 1 0,0-1 0,-1 0 0,1 1 0,-1-1 0,1 1 0,0 0 0,-1-1 0,1 1 0,0 0 0,0 0 0,0 0 0,-1 0 0,1 0 0,0 0 0,0 0 0,0 0 0,1 0 0,-1 0 0,0 1 0,0-1 0,1 0 0,-1 1 0,1-1 0,-1 2 0,-4 9 0,2 0 0,0 0 0,0 0 0,1 0 0,1 1 0,0-1 0,1 1 0,1 19 0,5 12 0,11 47 0,-1-10 0,-16-78 0,1 1 0,-1 0 0,0-1 0,0 1 0,0 0 0,0-1 0,-1 1 0,0 0 0,1-1 0,-1 1 0,0-1 0,-1 1 0,1-1 0,-1 0 0,1 1 0,-1-1 0,0 0 0,0 0 0,-1 0 0,1-1 0,-1 1 0,1 0 0,-1-1 0,0 0 0,0 1 0,-5 2 0,0-1 0,0 0 0,1-1 0,-1 0 0,-1 0 0,1-1 0,0 0 0,-1 0 0,1-1 0,-1 0 0,-13-1 0,20 0 0,1 0 0,0 0 0,0 0 0,-1 0 0,1 0 0,0 0 0,0 0 0,-1 0 0,1 0 0,0-1 0,0 1 0,0-1 0,0 1 0,-1-1 0,1 1 0,0-1 0,0 1 0,0-1 0,0 0 0,0 0 0,0 0 0,0 1 0,1-1 0,-1 0 0,0 0 0,0 0 0,1 0 0,-1 0 0,0-1 0,0 0 0,1-1 0,0 0 0,0 0 0,0 0 0,0 1 0,1-1 0,-1 0 0,1 0 0,0 1 0,0-1 0,0 0 0,0 1 0,3-6 0,5-8 0,2-1 0,23-27 0,-33 42 0,3-1-49,-1-1 0,1 0 0,0 1 0,0 0 0,0 0 0,1 0 0,-1 0 0,1 1 0,7-3 0,-3 0-826,2 0-5951</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3T12:14:33.700"/>
    </inkml:context>
    <inkml:brush xml:id="br0">
      <inkml:brushProperty name="width" value="0.05" units="cm"/>
      <inkml:brushProperty name="height" value="0.05" units="cm"/>
      <inkml:brushProperty name="color" value="#E71224"/>
    </inkml:brush>
  </inkml:definitions>
  <inkml:trace contextRef="#ctx0" brushRef="#br0">1 119 24575,'6'-13'0,"3"-7"0,2-4 0,0-1 0,-5 4 0,-4 8 0,-6 11 0,-1 7 0,-1 11 0,2 5 0,0 2 0,2 1 0,1-1 0,0 0 0,1-2 0,0-1 0,0-4-8191</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3T12:14:34.275"/>
    </inkml:context>
    <inkml:brush xml:id="br0">
      <inkml:brushProperty name="width" value="0.05" units="cm"/>
      <inkml:brushProperty name="height" value="0.05" units="cm"/>
      <inkml:brushProperty name="color" value="#E71224"/>
    </inkml:brush>
  </inkml:definitions>
  <inkml:trace contextRef="#ctx0" brushRef="#br0">41 1 24575,'-7'6'0,"-1"6"0,-1 7 0,3 4 0,1 0 0,2 4 0,2 3 0,0 0 0,4 1 0,2-1 0,2-3 0,1-6-8191</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3T12:14:34.837"/>
    </inkml:context>
    <inkml:brush xml:id="br0">
      <inkml:brushProperty name="width" value="0.05" units="cm"/>
      <inkml:brushProperty name="height" value="0.05" units="cm"/>
      <inkml:brushProperty name="color" value="#E71224"/>
    </inkml:brush>
  </inkml:definitions>
  <inkml:trace contextRef="#ctx0" brushRef="#br0">0 1 24575,'3'9'0,"1"8"0,0 6 0,0 6 0,-2 1 0,-1 2 0,0 2 0,-4 2 0,-1-5-8191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15T13:49:51.285"/>
    </inkml:context>
    <inkml:brush xml:id="br0">
      <inkml:brushProperty name="width" value="0.05" units="cm"/>
      <inkml:brushProperty name="height" value="0.05" units="cm"/>
      <inkml:brushProperty name="color" value="#E71224"/>
    </inkml:brush>
  </inkml:definitions>
  <inkml:trace contextRef="#ctx0" brushRef="#br0">1 1 24575,'3'0'0,"5"0"0,5 0 0,-1 0-8191</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3T12:14:36.139"/>
    </inkml:context>
    <inkml:brush xml:id="br0">
      <inkml:brushProperty name="width" value="0.05" units="cm"/>
      <inkml:brushProperty name="height" value="0.05" units="cm"/>
      <inkml:brushProperty name="color" value="#E71224"/>
    </inkml:brush>
  </inkml:definitions>
  <inkml:trace contextRef="#ctx0" brushRef="#br0">12 49 24575,'0'0'0,"-1"0"0,1-1 0,-1 1 0,1 0 0,0 0 0,-1 0 0,1 0 0,-1 0 0,1 0 0,-1-1 0,1 1 0,0 0 0,-1 0 0,1 0 0,0-1 0,-1 1 0,1 0 0,0-1 0,-1 1 0,1 0 0,0-1 0,-1 1 0,1 0 0,0-1 0,0 1 0,0-1 0,-1 1 0,1 0 0,0-1 0,0 1 0,0-1 0,0 1 0,0-1 0,0 1 0,0-1 0,0 1 0,0-1 0,6-22 0,-6 23 0,1-1 0,-1 0 0,0 0 0,0 1 0,1-1 0,-1 0 0,1 1 0,-1-1 0,0 0 0,1 1 0,-1-1 0,1 1 0,0-1 0,-1 1 0,1-1 0,-1 1 0,1-1 0,0 1 0,-1-1 0,1 1 0,0 0 0,0-1 0,-1 1 0,1 0 0,0 0 0,0 0 0,-1 0 0,1-1 0,0 1 0,0 0 0,-1 0 0,1 0 0,0 0 0,0 1 0,-1-1 0,1 0 0,0 0 0,0 0 0,-1 1 0,1-1 0,0 0 0,0 1 0,-1-1 0,1 1 0,0-1 0,-1 0 0,1 1 0,-1 0 0,1-1 0,-1 1 0,1-1 0,-1 1 0,1 0 0,-1-1 0,0 1 0,1 0 0,-1-1 0,0 1 0,1 1 0,1 2 0,-1 0 0,1 0 0,-1 1 0,0-1 0,0 0 0,-1 1 0,1-1 0,-1 1 0,0-1 0,0 1 0,0-1 0,-1 0 0,0 1 0,-2 6 0,3-8 0,-1 0 0,0 0 0,0-1 0,0 1 0,-1 0 0,1-1 0,0 1 0,-1-1 0,0 1 0,0-1 0,0 0 0,0 0 0,0 0 0,0 0 0,0 0 0,-1 0 0,1 0 0,0-1 0,-1 0 0,0 1 0,1-1 0,-5 1 0,9-2-70,9-3-73,0 1-1,0 0 0,0 1 0,0 0 0,0 1 0,0 0 0,0 1 0,16 2 0,-14 1-6682</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3T12:14:40.352"/>
    </inkml:context>
    <inkml:brush xml:id="br0">
      <inkml:brushProperty name="width" value="0.05" units="cm"/>
      <inkml:brushProperty name="height" value="0.05" units="cm"/>
      <inkml:brushProperty name="color" value="#E71224"/>
    </inkml:brush>
  </inkml:definitions>
  <inkml:trace contextRef="#ctx0" brushRef="#br0">1 0 24575,'18'13'0,"15"18"0,136 244 0,-138-221 0,-18-26 0,-2 1 0,0 0 0,-2 0 0,-1 1 0,-2 1 0,0-1 0,1 55 0,-6 142 0,-2-113 0,0-90 0,-9 47 0,1-14 0,-6 32 0,-4 0 0,-31 86 0,48-166-118,1-6 29,1 1 0,-1-1 0,0 0 0,0 0 0,0 0 0,-1 0 0,1 0 0,-1 0-1,0 0 1,1 0 0,-1 0 0,0-1 0,-4 4 0,-2-3-6737</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3T12:14:42.605"/>
    </inkml:context>
    <inkml:brush xml:id="br0">
      <inkml:brushProperty name="width" value="0.05" units="cm"/>
      <inkml:brushProperty name="height" value="0.05" units="cm"/>
      <inkml:brushProperty name="color" value="#E71224"/>
    </inkml:brush>
  </inkml:definitions>
  <inkml:trace contextRef="#ctx0" brushRef="#br0">249 1 24575,'-2'4'0,"1"0"0,-1 1 0,1-1 0,-1 0 0,-1 0 0,1 0 0,0-1 0,-1 1 0,-6 6 0,-5 10 0,-11 23 0,1 0 0,3 2 0,2 0 0,-21 73 0,-33 262 0,68-325 0,5 90 0,1-61 0,1-59 0,0 0 0,2 0 0,9 31 0,5 40 0,-13-74 0,0 0 0,1-1 0,2 0 0,12 28 0,-6-15 0,-10-26-136,1 0-1,-1 0 1,1 0-1,1-1 1,-1 0-1,1 0 1,0 0-1,1-1 0,13 11 1,-10-10-6690</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3T12:16:00.450"/>
    </inkml:context>
    <inkml:brush xml:id="br0">
      <inkml:brushProperty name="width" value="0.05" units="cm"/>
      <inkml:brushProperty name="height" value="0.05" units="cm"/>
      <inkml:brushProperty name="color" value="#33CCCC"/>
    </inkml:brush>
  </inkml:definitions>
  <inkml:trace contextRef="#ctx0" brushRef="#br0">11 1 24575,'-3'0'0,"-5"0"0</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3T12:16:00.825"/>
    </inkml:context>
    <inkml:brush xml:id="br0">
      <inkml:brushProperty name="width" value="0.05" units="cm"/>
      <inkml:brushProperty name="height" value="0.05" units="cm"/>
      <inkml:brushProperty name="color" value="#33CCCC"/>
    </inkml:brush>
  </inkml:definitions>
  <inkml:trace contextRef="#ctx0" brushRef="#br0">153 1 24575,'-7'3'0,"-4"1"0,-2 3 0,-1 4 0,2 3 0,-1 6 0,-1-1 0,2 0 0,0-1 0,2 1 0,-1 0 0,-2-1 0,2-2-8191</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3T12:16:01.340"/>
    </inkml:context>
    <inkml:brush xml:id="br0">
      <inkml:brushProperty name="width" value="0.05" units="cm"/>
      <inkml:brushProperty name="height" value="0.05" units="cm"/>
      <inkml:brushProperty name="color" value="#33CCCC"/>
    </inkml:brush>
  </inkml:definitions>
  <inkml:trace contextRef="#ctx0" brushRef="#br0">88 1 24575,'-12'16'0,"-6"8"0,-1 4 0,-2 0 0,3-4-8191</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3T12:16:01.806"/>
    </inkml:context>
    <inkml:brush xml:id="br0">
      <inkml:brushProperty name="width" value="0.05" units="cm"/>
      <inkml:brushProperty name="height" value="0.05" units="cm"/>
      <inkml:brushProperty name="color" value="#33CCCC"/>
    </inkml:brush>
  </inkml:definitions>
  <inkml:trace contextRef="#ctx0" brushRef="#br0">107 1 24575,'-6'9'0,"-6"4"0,0 3 0,-2 1 0,-2 2 0,2 0 0,1 0 0,1 1 0,4-4-8191</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3T12:16:07.938"/>
    </inkml:context>
    <inkml:brush xml:id="br0">
      <inkml:brushProperty name="width" value="0.05" units="cm"/>
      <inkml:brushProperty name="height" value="0.05" units="cm"/>
      <inkml:brushProperty name="color" value="#33CCCC"/>
    </inkml:brush>
  </inkml:definitions>
  <inkml:trace contextRef="#ctx0" brushRef="#br0">5 0 24575,'-3'0'0,"2"0"0,4 0 0,5 0 0,5 0 0,3 0 0,2 0 0,1 0 0,0 0 0,1 0 0,0 0 0,0 0 0,-1 0 0,1 0 0,-5 0-8191</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3T12:16:23.366"/>
    </inkml:context>
    <inkml:brush xml:id="br0">
      <inkml:brushProperty name="width" value="0.05" units="cm"/>
      <inkml:brushProperty name="height" value="0.05" units="cm"/>
      <inkml:brushProperty name="color" value="#33CCCC"/>
    </inkml:brush>
  </inkml:definitions>
  <inkml:trace contextRef="#ctx0" brushRef="#br0">1 0 24575,'3'0'0,"4"0"0</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3T12:16:27.765"/>
    </inkml:context>
    <inkml:brush xml:id="br0">
      <inkml:brushProperty name="width" value="0.05" units="cm"/>
      <inkml:brushProperty name="height" value="0.05" units="cm"/>
      <inkml:brushProperty name="color" value="#33CCCC"/>
    </inkml:brush>
  </inkml:definitions>
  <inkml:trace contextRef="#ctx0" brushRef="#br0">0 358 24575,'87'1'0,"93"-3"0,-67-18 0,-65 12 0,-28 4 0,0 1 0,25 0 0,-38 3 0,0-1 0,-1 0 0,1 0 0,0 0 0,0 0 0,-1-1 0,1-1 0,-1 1 0,1-1 0,-1 0 0,0 0 0,0-1 0,0 0 0,-1 0 0,8-6 0,1-5 0,0-1 0,0 0 0,18-30 0,18-22 0,-40 56 0,0 1 0,1 1 0,0-1 0,1 2 0,0 0 0,1 0 0,0 1 0,0 0 0,1 2 0,18-8 0,-26 12 0,0 0 0,0 1 0,1 0 0,-1 0 0,0 1 0,0-1 0,0 1 0,1 1 0,-1-1 0,0 1 0,0 0 0,0 0 0,0 1 0,0 0 0,0 0 0,0 0 0,-1 1 0,1 0 0,-1 0 0,0 0 0,0 1 0,0 0 0,0 0 0,0 0 0,-1 0 0,0 1 0,6 8 0,24 25 0,1-2 0,46 39 0,-72-68 0,0 0 0,0-1 0,1 0 0,-1-1 0,1 0 0,0 0 0,1-1 0,-1 0 0,18 3 0,2-2 0,1-1 0,33-1 0,3 0 0,-3 6 0,-43-5 0,1-1 0,23 0 0,47-2 0,101-3 0,-178-1-1365,-3-1-5461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15T13:49:51.286"/>
    </inkml:context>
    <inkml:brush xml:id="br0">
      <inkml:brushProperty name="width" value="0.05" units="cm"/>
      <inkml:brushProperty name="height" value="0.05" units="cm"/>
      <inkml:brushProperty name="color" value="#E71224"/>
    </inkml:brush>
  </inkml:definitions>
  <inkml:trace contextRef="#ctx0" brushRef="#br0">53 57 24575,'0'-7'0,"1"3"0,-1 0 0,0 0 0,0 0 0,-1 0 0,1 0 0,-1 0 0,0 0 0,0 0 0,0 1 0,-3-7 0,4 10 0,0 0 0,0 0 0,0 0 0,0 0 0,0 0 0,0 0 0,0 0 0,0 0 0,0 0 0,-1 0 0,1-1 0,0 1 0,0 0 0,0 0 0,0 0 0,0 0 0,0 0 0,0 0 0,0 0 0,-1 0 0,1 0 0,0 0 0,0 0 0,0 0 0,0 0 0,0 0 0,0 0 0,0 0 0,-1 0 0,1 0 0,0 0 0,0 0 0,0 0 0,0 0 0,0 0 0,0 0 0,0 0 0,0 1 0,-1-1 0,1 0 0,0 0 0,0 0 0,0 0 0,0 0 0,0 0 0,0 0 0,0 0 0,0 0 0,0 0 0,0 1 0,0-1 0,0 0 0,0 0 0,0 0 0,-1 0 0,1 0 0,0 0 0,0 0 0,0 0 0,0 1 0,0-1 0,0 0 0,0 0 0,0 0 0,1 0 0,-5 16 0,0 16 0,4-10 0,0 0 0,2 0 0,1 0 0,0 0 0,9 26 0,-12-46 0,0-1 0,0 1 0,0 0 0,0-1 0,-1 1 0,1-1 0,0 1 0,-1-1 0,1 0 0,-1 1 0,0-1 0,1 1 0,-1-1 0,0 0 0,0 1 0,0-1 0,0 0 0,0 0 0,0 0 0,0 0 0,0 0 0,-1 0 0,1 0 0,0 0 0,0 0 0,-1-1 0,1 1 0,-1-1 0,1 1 0,-1-1 0,1 1 0,-1-1 0,1 0 0,-1 1 0,1-1 0,-3 0 0,-11 1 0,43-6 0,64-11-1365,-77 12-5461</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3T12:16:02.398"/>
    </inkml:context>
    <inkml:brush xml:id="br0">
      <inkml:brushProperty name="width" value="0.05" units="cm"/>
      <inkml:brushProperty name="height" value="0.05" units="cm"/>
      <inkml:brushProperty name="color" value="#33CCCC"/>
    </inkml:brush>
  </inkml:definitions>
  <inkml:trace contextRef="#ctx0" brushRef="#br0">24 1 24575,'-6'9'0,"-3"7"0,1 1-8191</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3T12:16:03.459"/>
    </inkml:context>
    <inkml:brush xml:id="br0">
      <inkml:brushProperty name="width" value="0.05" units="cm"/>
      <inkml:brushProperty name="height" value="0.05" units="cm"/>
      <inkml:brushProperty name="color" value="#33CCCC"/>
    </inkml:brush>
  </inkml:definitions>
  <inkml:trace contextRef="#ctx0" brushRef="#br0">85 1 24575,'-3'9'0,"-4"4"0,-2 3 0,-1 1 0,0 2 0,-1 0 0,-2 1 0,1-1 0,3-3-8191</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3T12:16:05.167"/>
    </inkml:context>
    <inkml:brush xml:id="br0">
      <inkml:brushProperty name="width" value="0.05" units="cm"/>
      <inkml:brushProperty name="height" value="0.05" units="cm"/>
      <inkml:brushProperty name="color" value="#33CCCC"/>
    </inkml:brush>
  </inkml:definitions>
  <inkml:trace contextRef="#ctx0" brushRef="#br0">142 1 24575,'-3'6'0,"-5"3"0,0 2 0,-3 3 0,-2 3 0,-2 0 0,1 2 0,0 1 0,2-1 0,0 4 0,3 1 0,2-1 0,-1-1 0,1-3-8191</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3T12:16:08.596"/>
    </inkml:context>
    <inkml:brush xml:id="br0">
      <inkml:brushProperty name="width" value="0.05" units="cm"/>
      <inkml:brushProperty name="height" value="0.05" units="cm"/>
      <inkml:brushProperty name="color" value="#33CCCC"/>
    </inkml:brush>
  </inkml:definitions>
  <inkml:trace contextRef="#ctx0" brushRef="#br0">1 15 24575,'3'0'0,"4"0"0,5 0 0,6 0 0,3 0 0,2 0 0,3 0 0,4 0 0,-1-3 0,2-1 0,-1 0 0,-6 0-8191</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3T12:16:09.223"/>
    </inkml:context>
    <inkml:brush xml:id="br0">
      <inkml:brushProperty name="width" value="0.05" units="cm"/>
      <inkml:brushProperty name="height" value="0.05" units="cm"/>
      <inkml:brushProperty name="color" value="#33CCCC"/>
    </inkml:brush>
  </inkml:definitions>
  <inkml:trace contextRef="#ctx0" brushRef="#br0">1 0 24575,'3'0'0,"5"0"0,3 0 0,4 0 0,2 0 0,2 0 0,4 0 0,1 0 0,3 0 0,0 0 0,-4 0-8191</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3T12:16:09.896"/>
    </inkml:context>
    <inkml:brush xml:id="br0">
      <inkml:brushProperty name="width" value="0.05" units="cm"/>
      <inkml:brushProperty name="height" value="0.05" units="cm"/>
      <inkml:brushProperty name="color" value="#33CCCC"/>
    </inkml:brush>
  </inkml:definitions>
  <inkml:trace contextRef="#ctx0" brushRef="#br0">0 19 24575,'10'0'0,"6"0"0,4 0 0,1-3 0,1-1 0,0 0 0,-1 0 0,-1 2 0,-3 0-8191</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3T12:16:35.542"/>
    </inkml:context>
    <inkml:brush xml:id="br0">
      <inkml:brushProperty name="width" value="0.05" units="cm"/>
      <inkml:brushProperty name="height" value="0.05" units="cm"/>
      <inkml:brushProperty name="color" value="#33CCCC"/>
    </inkml:brush>
  </inkml:definitions>
  <inkml:trace contextRef="#ctx0" brushRef="#br0">97 0 24575,'-5'96'0,"-4"-1"0,-39 167 0,14-100 0,35-176 0,0 0 0,1 0 0,1 0 0,0 0 0,1 0 0,6-14 0,-6 19 0,-1 1 0,1 0 0,1 0 0,-1 0 0,1 0 0,1 1 0,-1 0 0,1 0 0,1 0 0,12-10 0,-19 17 0,1-1 0,0 0 0,0 1 0,-1-1 0,1 1 0,0-1 0,0 1 0,0-1 0,0 1 0,0 0 0,0-1 0,-1 1 0,1 0 0,0 0 0,0 0 0,0 0 0,0 0 0,0 0 0,0 0 0,0 0 0,0 0 0,0 0 0,0 0 0,0 0 0,0 1 0,0-1 0,0 0 0,0 1 0,1 0 0,-1 1 0,1-1 0,-1 1 0,0 0 0,0 0 0,0 0 0,0 0 0,0 0 0,0 0 0,0 0 0,0 0 0,-1 0 0,1 4 0,1 11 0,0 0 0,-2 30 0,-1-36 0,1 4 0,0 0 0,-1 0 0,-1 0 0,-1-1 0,0 1 0,-1-1 0,0 1 0,-9 17 0,11-29-1365</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3T12:16:36.551"/>
    </inkml:context>
    <inkml:brush xml:id="br0">
      <inkml:brushProperty name="width" value="0.05" units="cm"/>
      <inkml:brushProperty name="height" value="0.05" units="cm"/>
      <inkml:brushProperty name="color" value="#33CCCC"/>
    </inkml:brush>
  </inkml:definitions>
  <inkml:trace contextRef="#ctx0" brushRef="#br0">0 75 24575,'1'-4'0,"0"0"0,-1 0 0,1-1 0,1 1 0,-1 0 0,1 0 0,-1 0 0,1 0 0,0 1 0,1-1 0,-1 0 0,1 1 0,-1-1 0,1 1 0,0 0 0,0 0 0,1 0 0,4-3 0,-8 6 0,0 0 0,0 0 0,0 0 0,0-1 0,1 1 0,-1 0 0,0 0 0,0 0 0,0 0 0,1 0 0,-1 0 0,0 0 0,0 0 0,0 0 0,1 0 0,-1-1 0,0 1 0,0 0 0,0 0 0,1 0 0,-1 1 0,0-1 0,0 0 0,1 0 0,-1 0 0,0 0 0,0 0 0,0 0 0,1 0 0,-1 0 0,0 0 0,0 0 0,0 1 0,1-1 0,-1 0 0,0 0 0,0 0 0,0 0 0,0 0 0,0 1 0,1-1 0,-1 0 0,0 0 0,0 1 0,2 13 0,-7 22 0,4-31 0,-12 55 52,8-38-524,0 1-1,-1 23 1,5-30-6354</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3T12:16:37.237"/>
    </inkml:context>
    <inkml:brush xml:id="br0">
      <inkml:brushProperty name="width" value="0.05" units="cm"/>
      <inkml:brushProperty name="height" value="0.05" units="cm"/>
      <inkml:brushProperty name="color" value="#33CCCC"/>
    </inkml:brush>
  </inkml:definitions>
  <inkml:trace contextRef="#ctx0" brushRef="#br0">95 1 24575,'-3'0'0,"-4"0"0,-2 3 0,-1 5 0,0 3 0,-1 7 0,1 7 0,-1 5 0,2 1 0,2 2 0,2-2 0,2 1 0,5-3 0,9-5 0,5-8 0,0-5-8191</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3T12:16:37.767"/>
    </inkml:context>
    <inkml:brush xml:id="br0">
      <inkml:brushProperty name="width" value="0.05" units="cm"/>
      <inkml:brushProperty name="height" value="0.05" units="cm"/>
      <inkml:brushProperty name="color" value="#33CCCC"/>
    </inkml:brush>
  </inkml:definitions>
  <inkml:trace contextRef="#ctx0" brushRef="#br0">82 1 24575,'3'3'0,"1"4"0,0 8 0,0 8 0,-5 5 0,-5 6 0,-5 3 0,-4 1 0,-5 1 0,-3-2 0,2-9-8191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15T13:49:51.287"/>
    </inkml:context>
    <inkml:brush xml:id="br0">
      <inkml:brushProperty name="width" value="0.05" units="cm"/>
      <inkml:brushProperty name="height" value="0.05" units="cm"/>
      <inkml:brushProperty name="color" value="#E71224"/>
    </inkml:brush>
  </inkml:definitions>
  <inkml:trace contextRef="#ctx0" brushRef="#br0">9 0 24575,'0'11'0,"0"6"0,0 4 0,0 2 0,-4 1 0,0-5-8191</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3T12:16:38.658"/>
    </inkml:context>
    <inkml:brush xml:id="br0">
      <inkml:brushProperty name="width" value="0.05" units="cm"/>
      <inkml:brushProperty name="height" value="0.05" units="cm"/>
      <inkml:brushProperty name="color" value="#33CCCC"/>
    </inkml:brush>
  </inkml:definitions>
  <inkml:trace contextRef="#ctx0" brushRef="#br0">1 126 24575,'11'-21'0,"0"0"0,2 1 0,0 1 0,19-21 0,-32 40 0,0 0 0,0-1 0,0 1 0,0 0 0,0 0 0,0 0 0,0 0 0,0-1 0,0 1 0,0 0 0,0 0 0,0 0 0,1 0 0,-1 0 0,0-1 0,0 1 0,0 0 0,0 0 0,0 0 0,0 0 0,0 0 0,1 0 0,-1-1 0,0 1 0,0 0 0,0 0 0,0 0 0,0 0 0,1 0 0,-1 0 0,0 0 0,0 0 0,0 0 0,0 0 0,1 0 0,-1 0 0,0 0 0,0 0 0,0 0 0,0 0 0,1 0 0,-1 0 0,0 0 0,0 0 0,0 0 0,0 0 0,1 0 0,-1 0 0,0 0 0,0 0 0,0 0 0,0 1 0,0-1 0,1 0 0,-1 0 0,0 0 0,0 0 0,0 0 0,0 0 0,0 1 0,0-1 0,0 0 0,0 0 0,1 0 0,-3 18 0,-9 22 0,6-27-100,-2 7-111,0-1 0,1 1 1,1 0-1,1 0 0,-2 30 0,6-34-6615</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3T12:16:40.227"/>
    </inkml:context>
    <inkml:brush xml:id="br0">
      <inkml:brushProperty name="width" value="0.05" units="cm"/>
      <inkml:brushProperty name="height" value="0.05" units="cm"/>
      <inkml:brushProperty name="color" value="#33CCCC"/>
    </inkml:brush>
  </inkml:definitions>
  <inkml:trace contextRef="#ctx0" brushRef="#br0">73 2 24575,'-7'-1'0,"7"1"0,-1 0 0,1 0 0,-1 0 0,1 0 0,0 0 0,-1 0 0,1 0 0,0 0 0,-1 0 0,1 0 0,-1 0 0,1 0 0,0 0 0,-1 0 0,1 1 0,0-1 0,-1 0 0,1 0 0,0 0 0,-1 1 0,1-1 0,0 0 0,-1 0 0,1 0 0,0 1 0,0-1 0,-1 0 0,1 1 0,0-1 0,0 0 0,0 1 0,0-1 0,-1 0 0,1 1 0,0-1 0,0 0 0,0 1 0,0-1 0,0 0 0,0 1 0,0-1 0,0 1 0,0-1 0,0 0 0,0 1 0,0-1 0,0 0 0,0 1 0,0-1 0,0 1 0,0-1 0,1 0 0,-1 1 0,-9 81 0,1-8 0,-31 132 0,39-215 0,1 0 0,0 0 0,0-1 0,4-11 0,0 6 0,2 0 0,0 1 0,1 0 0,12-17 0,-15 24 0,0 0 0,1 0 0,0 1 0,0 0 0,0 0 0,1 0 0,0 1 0,0 0 0,12-6 0,-18 10 0,0 1 0,0-1 0,0 1 0,0-1 0,0 1 0,1 0 0,-1-1 0,0 1 0,0 0 0,0 0 0,0 0 0,1 0 0,-1 0 0,0 0 0,0 0 0,0 0 0,0 1 0,1-1 0,-1 0 0,0 1 0,0-1 0,0 1 0,0-1 0,0 1 0,0 0 0,0-1 0,0 1 0,0 0 0,0 0 0,-1-1 0,1 1 0,0 0 0,0 0 0,-1 0 0,1 0 0,-1 0 0,1 0 0,-1 0 0,1 0 0,-1 0 0,1 1 0,-1-1 0,0 0 0,0 0 0,0 0 0,1 0 0,-1 2 0,1 9 0,0 0 0,0 0 0,-2 20 0,0-20 0,-10 63 0,5-41 0,6-30-1365</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3T12:16:43"/>
    </inkml:context>
    <inkml:brush xml:id="br0">
      <inkml:brushProperty name="width" value="0.05" units="cm"/>
      <inkml:brushProperty name="height" value="0.05" units="cm"/>
      <inkml:brushProperty name="color" value="#33CCCC"/>
    </inkml:brush>
  </inkml:definitions>
  <inkml:trace contextRef="#ctx0" brushRef="#br0">0 96 24575,'7'-10'0,"5"-6"0,0-4 0,2 2 0,-2 1 0,-2 5 0,-7 10 0,-4 7 0,-1 6 0,-4 8 0,-1 4 0,-2 5 0,0 0 0,1-1 0,0 1 0,0-1 0,3-4-8191</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3T12:16:43.547"/>
    </inkml:context>
    <inkml:brush xml:id="br0">
      <inkml:brushProperty name="width" value="0.05" units="cm"/>
      <inkml:brushProperty name="height" value="0.05" units="cm"/>
      <inkml:brushProperty name="color" value="#33CCCC"/>
    </inkml:brush>
  </inkml:definitions>
  <inkml:trace contextRef="#ctx0" brushRef="#br0">40 0 24575,'-7'7'0,"-1"5"0,0 6 0,1 5 0,2 4 0,2 4 0,2 0 0,0-2 0,1-3 0,4-6 0,4-3 0,7-4 0,1-5-8191</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3T12:16:44.028"/>
    </inkml:context>
    <inkml:brush xml:id="br0">
      <inkml:brushProperty name="width" value="0.05" units="cm"/>
      <inkml:brushProperty name="height" value="0.05" units="cm"/>
      <inkml:brushProperty name="color" value="#33CCCC"/>
    </inkml:brush>
  </inkml:definitions>
  <inkml:trace contextRef="#ctx0" brushRef="#br0">51 1 24575,'7'13'0,"1"13"0,1 10 0,-3 4 0,-4 6 0,-7 1 0,-5-4 0,-4-3 0,-4-6 0,-1-7 0,3-9-8191</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3T12:16:51.723"/>
    </inkml:context>
    <inkml:brush xml:id="br0">
      <inkml:brushProperty name="width" value="0.05" units="cm"/>
      <inkml:brushProperty name="height" value="0.05" units="cm"/>
      <inkml:brushProperty name="color" value="#33CCCC"/>
    </inkml:brush>
  </inkml:definitions>
  <inkml:trace contextRef="#ctx0" brushRef="#br0">88 23 24575,'0'-1'0,"0"0"0,1 0 0,-1-1 0,0 1 0,1 0 0,-1 0 0,1 0 0,0 0 0,-1 0 0,1 0 0,0 0 0,-1 1 0,1-1 0,0 0 0,0 0 0,0 0 0,0 1 0,-1-1 0,1 1 0,0-1 0,0 0 0,1 1 0,-1 0 0,0-1 0,0 1 0,0 0 0,0-1 0,0 1 0,0 0 0,0 0 0,1 0 0,-1 0 0,0 0 0,0 0 0,0 0 0,0 0 0,0 1 0,0-1 0,1 0 0,-1 1 0,0-1 0,0 1 0,0-1 0,0 1 0,0-1 0,0 1 0,0 0 0,-1 0 0,1-1 0,0 1 0,0 0 0,0 0 0,-1 0 0,1 0 0,-1 0 0,1 0 0,0 1 0,1 4 0,-1 0 0,0 0 0,-1 1 0,1-1 0,-1 0 0,0 0 0,0 1 0,-1-1 0,0 0 0,0 0 0,-1 0 0,1 0 0,-1 0 0,-1 0 0,-4 10 0,1-6 0,1 1 0,-1-1 0,0-1 0,-1 1 0,0-1 0,-1 0 0,-15 13 0,-9-8 0,31-14 0,0 1 0,1-1 0,-1 0 0,0 1 0,1-1 0,-1 0 0,0 0 0,1 0 0,-1 0 0,0 0 0,1 0 0,-1 0 0,0 0 0,0 0 0,1 0 0,-1 0 0,0 0 0,1-1 0,-1 1 0,0 0 0,1 0 0,-1-1 0,0 1 0,1 0 0,-1-1 0,1 1 0,-1-1 0,1 1 0,-1-1 0,1 1 0,-1-1 0,1 1 0,-1-1 0,1 0 0,0 1 0,-1-1 0,1 1 0,0-1 0,-1 0 0,1 1 0,0-1 0,0 0 0,0 1 0,0-2 0,0 0 0,1 1 0,-1 0 0,1 0 0,-1-1 0,1 1 0,0 0 0,0 0 0,0 0 0,0 0 0,0 0 0,0 0 0,0 0 0,0 0 0,0 1 0,0-1 0,0 0 0,1 1 0,-1-1 0,0 0 0,0 1 0,1 0 0,-1-1 0,0 1 0,1 0 0,-1 0 0,0-1 0,1 1 0,-1 0 0,3 1 0,42-1 0,-43 1-80,0 0 0,0 0-1,1 0 1,-1 1 0,0-1-1,0 1 1,0 0 0,0 0-1,-1 0 1,1 0 0,0 0 0,-1 0-1,1 1 1,-1-1 0,0 1-1,4 5 1,1 6-6746</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3T12:16:53.625"/>
    </inkml:context>
    <inkml:brush xml:id="br0">
      <inkml:brushProperty name="width" value="0.05" units="cm"/>
      <inkml:brushProperty name="height" value="0.05" units="cm"/>
      <inkml:brushProperty name="color" value="#33CCCC"/>
    </inkml:brush>
  </inkml:definitions>
  <inkml:trace contextRef="#ctx0" brushRef="#br0">179 1 24575,'-1'0'0,"0"1"0,0 0 0,0-1 0,0 1 0,0 0 0,0-1 0,0 1 0,0 0 0,0 0 0,1 0 0,-1 0 0,0 0 0,0 0 0,1 0 0,-1 0 0,1 0 0,-1 0 0,1 1 0,-1-1 0,1 0 0,0 0 0,0 0 0,-1 1 0,1-1 0,0 0 0,0 0 0,0 1 0,0-1 0,1 1 0,0 40 0,41 142 0,-28-136 0,-2 2 0,-3 0 0,6 77 0,-15-110 0,-1 344 0,-7-301 0,-2 0 0,-3-1 0,-21 60 0,-4 20 0,21-85-63,-2-1-1,-2 0 0,-37 62 1,27-52-1048,25-52-5715</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3T12:16:55.607"/>
    </inkml:context>
    <inkml:brush xml:id="br0">
      <inkml:brushProperty name="width" value="0.05" units="cm"/>
      <inkml:brushProperty name="height" value="0.05" units="cm"/>
      <inkml:brushProperty name="color" value="#33CCCC"/>
    </inkml:brush>
  </inkml:definitions>
  <inkml:trace contextRef="#ctx0" brushRef="#br0">286 1 24575,'-1'3'0,"0"0"0,0 1 0,0-1 0,-1 0 0,0 0 0,1 1 0,-1-1 0,-1 0 0,1-1 0,-5 6 0,-6 9 0,-11 28 0,3 1 0,1 1 0,-20 79 0,-8 17 0,36-112 0,1 0 0,2 0 0,1 1 0,2 0 0,1 0 0,1 1 0,1 41 0,2-45 0,-2-1 0,0 0 0,-9 30 0,6-30 0,1 1 0,-3 55 0,8-39 0,-1-14 0,2 0 0,1 0 0,8 47 0,0-7 0,-9-58 0,0 0 0,1 0 0,0 0 0,1-1 0,0 1 0,8 16 0,-3-9 0,-1 0 0,5 28 0,-7-28 0,0-1 0,1-1 0,10 23 0,-16-40-39,1-1 0,-1 1 0,0 0 0,0 0 0,1-1 0,-1 1 0,0 0 0,1-1 0,-1 1 0,1 0 0,-1-1 0,1 1 0,-1-1 0,1 1 0,-1 0 0,1-1 0,0 0 0,-1 1 0,1-1 0,-1 1 0,1-1 0,0 0 0,0 1 0,-1-1 0,1 0 0,0 0 0,0 1 0,-1-1 0,1 0 0,0 0 0,0 0 0,-1 0 0,1 0 0,1-1 0</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3T12:17:01.810"/>
    </inkml:context>
    <inkml:brush xml:id="br0">
      <inkml:brushProperty name="width" value="0.05" units="cm"/>
      <inkml:brushProperty name="height" value="0.05" units="cm"/>
      <inkml:brushProperty name="color" value="#E71224"/>
    </inkml:brush>
  </inkml:definitions>
  <inkml:trace contextRef="#ctx0" brushRef="#br0">42 0 24575,'-1'0'0,"0"1"0,0-1 0,0 1 0,0-1 0,0 1 0,0 0 0,1-1 0,-1 1 0,0 0 0,0 0 0,1-1 0,-1 1 0,0 0 0,1 0 0,-1 0 0,1 0 0,-1 0 0,1 0 0,-1 0 0,1 0 0,0 0 0,0 0 0,-1 0 0,1 0 0,0 0 0,0 0 0,0 2 0,-3 38 0,2-30 0,-9 58 0,6-51 0,1 0 0,1 0 0,0 0 0,2 1 0,0-1 0,0 0 0,6 29 0,-5-45-34,-1 0 0,1 0 0,-1 0 0,1 0 0,0 0-1,0 0 1,-1-1 0,1 1 0,1 0 0,-1 0 0,0-1 0,0 1 0,1-1-1,-1 1 1,1-1 0,-1 0 0,1 0 0,0 1 0,-1-1 0,1 0-1,0-1 1,0 1 0,-1 0 0,1 0 0,0-1 0,0 1 0,0-1 0,0 1-1,0-1 1,0 0 0,0 0 0,0 0 0,0 0 0,0 0 0,0-1 0,0 1-1,0 0 1,0-1 0,2 0 0,8-4-6792</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3T12:17:02.358"/>
    </inkml:context>
    <inkml:brush xml:id="br0">
      <inkml:brushProperty name="width" value="0.05" units="cm"/>
      <inkml:brushProperty name="height" value="0.05" units="cm"/>
      <inkml:brushProperty name="color" value="#E71224"/>
    </inkml:brush>
  </inkml:definitions>
  <inkml:trace contextRef="#ctx0" brushRef="#br0">4 1 24575,'-3'3'0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15T13:49:51.288"/>
    </inkml:context>
    <inkml:brush xml:id="br0">
      <inkml:brushProperty name="width" value="0.05" units="cm"/>
      <inkml:brushProperty name="height" value="0.05" units="cm"/>
      <inkml:brushProperty name="color" value="#33CCCC"/>
    </inkml:brush>
  </inkml:definitions>
  <inkml:trace contextRef="#ctx0" brushRef="#br0">0 0 24575,'0'7'0,"0"6"0,0 3 0,0 4 0,0 1 0,0-3-8191</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3T12:17:02.963"/>
    </inkml:context>
    <inkml:brush xml:id="br0">
      <inkml:brushProperty name="width" value="0.05" units="cm"/>
      <inkml:brushProperty name="height" value="0.05" units="cm"/>
      <inkml:brushProperty name="color" value="#E71224"/>
    </inkml:brush>
  </inkml:definitions>
  <inkml:trace contextRef="#ctx0" brushRef="#br0">0 1 24575,'3'3'0,"5"1"0,3 0 0,4 0 0,2-2 0,-1-1-8191</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3T12:17:03.355"/>
    </inkml:context>
    <inkml:brush xml:id="br0">
      <inkml:brushProperty name="width" value="0.05" units="cm"/>
      <inkml:brushProperty name="height" value="0.05" units="cm"/>
      <inkml:brushProperty name="color" value="#E71224"/>
    </inkml:brush>
  </inkml:definitions>
  <inkml:trace contextRef="#ctx0" brushRef="#br0">1 1 24575,'9'0'0,"4"0"-8191</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3T12:17:04.352"/>
    </inkml:context>
    <inkml:brush xml:id="br0">
      <inkml:brushProperty name="width" value="0.05" units="cm"/>
      <inkml:brushProperty name="height" value="0.05" units="cm"/>
      <inkml:brushProperty name="color" value="#E71224"/>
    </inkml:brush>
  </inkml:definitions>
  <inkml:trace contextRef="#ctx0" brushRef="#br0">40 100 24575,'31'-98'0,"-29"96"0,-1 7 0,1 17 0,0 27 0,-2 30 0,-2 56 0,2-132 0,0-1 0,-1 1 0,0-1 0,0 1 0,1-1 0,-1 0 0,0 1 0,-1-1 0,1 0 0,0 0 0,-1 0 0,1 0 0,-1 0 0,0 0 0,0 0 0,0 0 0,0-1 0,0 1 0,0-1 0,0 1 0,0-1 0,0 0 0,-5 2 0,-29 6 0,36-9 0,0 0 0,152-2-1365,-135 2-5461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15T13:49:51.289"/>
    </inkml:context>
    <inkml:brush xml:id="br0">
      <inkml:brushProperty name="width" value="0.05" units="cm"/>
      <inkml:brushProperty name="height" value="0.05" units="cm"/>
      <inkml:brushProperty name="color" value="#33CCCC"/>
    </inkml:brush>
  </inkml:definitions>
  <inkml:trace contextRef="#ctx0" brushRef="#br0">0 1 24575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F6CE853-8699-3E4E-95B0-61812FAB6E33}" type="datetimeFigureOut">
              <a:rPr lang="ru-RU" smtClean="0"/>
              <a:t>29.09.2024</a:t>
            </a:fld>
            <a:endParaRPr lang="ru-RU"/>
          </a:p>
        </p:txBody>
      </p:sp>
      <p:sp>
        <p:nvSpPr>
          <p:cNvPr id="4" name="Образ слайда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RU"/>
          </a:p>
        </p:txBody>
      </p:sp>
      <p:sp>
        <p:nvSpPr>
          <p:cNvPr id="5" name="Заметки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6" name="Нижний колонтитул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7" name="Номер слайда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45EFBE8-426C-D449-8032-4DF65CBF07B2}" type="slidenum">
              <a:rPr lang="ru-RU" smtClean="0"/>
              <a:t>‹#›</a:t>
            </a:fld>
            <a:endParaRPr lang="ru-RU"/>
          </a:p>
        </p:txBody>
      </p:sp>
    </p:spTree>
    <p:extLst>
      <p:ext uri="{BB962C8B-B14F-4D97-AF65-F5344CB8AC3E}">
        <p14:creationId xmlns:p14="http://schemas.microsoft.com/office/powerpoint/2010/main" val="3639913192"/>
      </p:ext>
    </p:extLst>
  </p:cSld>
  <p:clrMap bg1="lt1" tx1="dk1" bg2="lt2" tx2="dk2" accent1="accent1" accent2="accent2" accent3="accent3" accent4="accent4" accent5="accent5" accent6="accent6" hlink="hlink" folHlink="folHlink"/>
  <p:notesStyle>
    <a:lvl1pPr marL="0" algn="l" defTabSz="685653" rtl="0" eaLnBrk="1" latinLnBrk="0" hangingPunct="1">
      <a:defRPr sz="900" kern="1200">
        <a:solidFill>
          <a:schemeClr val="tx1"/>
        </a:solidFill>
        <a:latin typeface="+mn-lt"/>
        <a:ea typeface="+mn-ea"/>
        <a:cs typeface="+mn-cs"/>
      </a:defRPr>
    </a:lvl1pPr>
    <a:lvl2pPr marL="342826" algn="l" defTabSz="685653" rtl="0" eaLnBrk="1" latinLnBrk="0" hangingPunct="1">
      <a:defRPr sz="900" kern="1200">
        <a:solidFill>
          <a:schemeClr val="tx1"/>
        </a:solidFill>
        <a:latin typeface="+mn-lt"/>
        <a:ea typeface="+mn-ea"/>
        <a:cs typeface="+mn-cs"/>
      </a:defRPr>
    </a:lvl2pPr>
    <a:lvl3pPr marL="685653" algn="l" defTabSz="685653" rtl="0" eaLnBrk="1" latinLnBrk="0" hangingPunct="1">
      <a:defRPr sz="900" kern="1200">
        <a:solidFill>
          <a:schemeClr val="tx1"/>
        </a:solidFill>
        <a:latin typeface="+mn-lt"/>
        <a:ea typeface="+mn-ea"/>
        <a:cs typeface="+mn-cs"/>
      </a:defRPr>
    </a:lvl3pPr>
    <a:lvl4pPr marL="1028478" algn="l" defTabSz="685653" rtl="0" eaLnBrk="1" latinLnBrk="0" hangingPunct="1">
      <a:defRPr sz="900" kern="1200">
        <a:solidFill>
          <a:schemeClr val="tx1"/>
        </a:solidFill>
        <a:latin typeface="+mn-lt"/>
        <a:ea typeface="+mn-ea"/>
        <a:cs typeface="+mn-cs"/>
      </a:defRPr>
    </a:lvl4pPr>
    <a:lvl5pPr marL="1371305" algn="l" defTabSz="685653" rtl="0" eaLnBrk="1" latinLnBrk="0" hangingPunct="1">
      <a:defRPr sz="900" kern="1200">
        <a:solidFill>
          <a:schemeClr val="tx1"/>
        </a:solidFill>
        <a:latin typeface="+mn-lt"/>
        <a:ea typeface="+mn-ea"/>
        <a:cs typeface="+mn-cs"/>
      </a:defRPr>
    </a:lvl5pPr>
    <a:lvl6pPr marL="1714131" algn="l" defTabSz="685653" rtl="0" eaLnBrk="1" latinLnBrk="0" hangingPunct="1">
      <a:defRPr sz="900" kern="1200">
        <a:solidFill>
          <a:schemeClr val="tx1"/>
        </a:solidFill>
        <a:latin typeface="+mn-lt"/>
        <a:ea typeface="+mn-ea"/>
        <a:cs typeface="+mn-cs"/>
      </a:defRPr>
    </a:lvl6pPr>
    <a:lvl7pPr marL="2056957" algn="l" defTabSz="685653" rtl="0" eaLnBrk="1" latinLnBrk="0" hangingPunct="1">
      <a:defRPr sz="900" kern="1200">
        <a:solidFill>
          <a:schemeClr val="tx1"/>
        </a:solidFill>
        <a:latin typeface="+mn-lt"/>
        <a:ea typeface="+mn-ea"/>
        <a:cs typeface="+mn-cs"/>
      </a:defRPr>
    </a:lvl7pPr>
    <a:lvl8pPr marL="2399784" algn="l" defTabSz="685653" rtl="0" eaLnBrk="1" latinLnBrk="0" hangingPunct="1">
      <a:defRPr sz="900" kern="1200">
        <a:solidFill>
          <a:schemeClr val="tx1"/>
        </a:solidFill>
        <a:latin typeface="+mn-lt"/>
        <a:ea typeface="+mn-ea"/>
        <a:cs typeface="+mn-cs"/>
      </a:defRPr>
    </a:lvl8pPr>
    <a:lvl9pPr marL="2742609" algn="l" defTabSz="685653"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5"/>
          </p:nvPr>
        </p:nvSpPr>
        <p:spPr/>
        <p:txBody>
          <a:bodyPr/>
          <a:lstStyle/>
          <a:p>
            <a:fld id="{145EFBE8-426C-D449-8032-4DF65CBF07B2}" type="slidenum">
              <a:rPr lang="ru-RU" smtClean="0"/>
              <a:t>1</a:t>
            </a:fld>
            <a:endParaRPr lang="ru-RU"/>
          </a:p>
        </p:txBody>
      </p:sp>
    </p:spTree>
    <p:extLst>
      <p:ext uri="{BB962C8B-B14F-4D97-AF65-F5344CB8AC3E}">
        <p14:creationId xmlns:p14="http://schemas.microsoft.com/office/powerpoint/2010/main" val="383824886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11.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Титульные слайды_01">
    <p:spTree>
      <p:nvGrpSpPr>
        <p:cNvPr id="1" name=""/>
        <p:cNvGrpSpPr/>
        <p:nvPr/>
      </p:nvGrpSpPr>
      <p:grpSpPr>
        <a:xfrm>
          <a:off x="0" y="0"/>
          <a:ext cx="0" cy="0"/>
          <a:chOff x="0" y="0"/>
          <a:chExt cx="0" cy="0"/>
        </a:xfrm>
      </p:grpSpPr>
      <p:sp>
        <p:nvSpPr>
          <p:cNvPr id="11" name="Прямоугольник 10">
            <a:extLst>
              <a:ext uri="{FF2B5EF4-FFF2-40B4-BE49-F238E27FC236}">
                <a16:creationId xmlns:a16="http://schemas.microsoft.com/office/drawing/2014/main" id="{A421E069-1B03-6077-1C2B-84186EE6A577}"/>
              </a:ext>
            </a:extLst>
          </p:cNvPr>
          <p:cNvSpPr/>
          <p:nvPr userDrawn="1"/>
        </p:nvSpPr>
        <p:spPr>
          <a:xfrm>
            <a:off x="0" y="0"/>
            <a:ext cx="9144000" cy="5143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453" dirty="0"/>
          </a:p>
        </p:txBody>
      </p:sp>
      <p:sp>
        <p:nvSpPr>
          <p:cNvPr id="2" name="Заголовок 1">
            <a:extLst>
              <a:ext uri="{FF2B5EF4-FFF2-40B4-BE49-F238E27FC236}">
                <a16:creationId xmlns:a16="http://schemas.microsoft.com/office/drawing/2014/main" id="{D857D9A4-F612-72E2-C404-179B90B45A43}"/>
              </a:ext>
            </a:extLst>
          </p:cNvPr>
          <p:cNvSpPr>
            <a:spLocks noGrp="1"/>
          </p:cNvSpPr>
          <p:nvPr>
            <p:ph type="ctrTitle" hasCustomPrompt="1"/>
          </p:nvPr>
        </p:nvSpPr>
        <p:spPr>
          <a:xfrm>
            <a:off x="546220" y="2065514"/>
            <a:ext cx="4014006" cy="1016538"/>
          </a:xfrm>
          <a:prstGeom prst="rect">
            <a:avLst/>
          </a:prstGeom>
        </p:spPr>
        <p:txBody>
          <a:bodyPr anchor="t">
            <a:normAutofit/>
          </a:bodyPr>
          <a:lstStyle>
            <a:lvl1pPr algn="l">
              <a:defRPr sz="3112">
                <a:solidFill>
                  <a:schemeClr val="tx1"/>
                </a:solidFill>
              </a:defRPr>
            </a:lvl1pPr>
          </a:lstStyle>
          <a:p>
            <a:r>
              <a:rPr lang="ru-RU" dirty="0"/>
              <a:t>Заголовок </a:t>
            </a:r>
            <a:br>
              <a:rPr lang="ru-RU" dirty="0"/>
            </a:br>
            <a:r>
              <a:rPr lang="ru-RU" dirty="0"/>
              <a:t>презентации</a:t>
            </a:r>
          </a:p>
        </p:txBody>
      </p:sp>
      <p:sp>
        <p:nvSpPr>
          <p:cNvPr id="3" name="Подзаголовок 2">
            <a:extLst>
              <a:ext uri="{FF2B5EF4-FFF2-40B4-BE49-F238E27FC236}">
                <a16:creationId xmlns:a16="http://schemas.microsoft.com/office/drawing/2014/main" id="{E324B747-235F-AD0B-30F7-EA83A62E8BB3}"/>
              </a:ext>
            </a:extLst>
          </p:cNvPr>
          <p:cNvSpPr>
            <a:spLocks noGrp="1"/>
          </p:cNvSpPr>
          <p:nvPr>
            <p:ph type="subTitle" idx="1"/>
          </p:nvPr>
        </p:nvSpPr>
        <p:spPr>
          <a:xfrm>
            <a:off x="546220" y="3342000"/>
            <a:ext cx="3979069" cy="1241822"/>
          </a:xfrm>
          <a:prstGeom prst="rect">
            <a:avLst/>
          </a:prstGeom>
        </p:spPr>
        <p:txBody>
          <a:bodyPr/>
          <a:lstStyle>
            <a:lvl1pPr marL="0" indent="0" algn="l">
              <a:buNone/>
              <a:defRPr sz="1500">
                <a:solidFill>
                  <a:schemeClr val="tx1"/>
                </a:solidFill>
                <a:latin typeface="IBM Plex Sans" panose="020B0503050203000203" pitchFamily="34" charset="0"/>
              </a:defRPr>
            </a:lvl1pPr>
            <a:lvl2pPr marL="342895" indent="0" algn="ctr">
              <a:buNone/>
              <a:defRPr sz="1500"/>
            </a:lvl2pPr>
            <a:lvl3pPr marL="685789" indent="0" algn="ctr">
              <a:buNone/>
              <a:defRPr sz="1350"/>
            </a:lvl3pPr>
            <a:lvl4pPr marL="1028683" indent="0" algn="ctr">
              <a:buNone/>
              <a:defRPr sz="1200"/>
            </a:lvl4pPr>
            <a:lvl5pPr marL="1371578" indent="0" algn="ctr">
              <a:buNone/>
              <a:defRPr sz="1200"/>
            </a:lvl5pPr>
            <a:lvl6pPr marL="1714473" indent="0" algn="ctr">
              <a:buNone/>
              <a:defRPr sz="1200"/>
            </a:lvl6pPr>
            <a:lvl7pPr marL="2057367" indent="0" algn="ctr">
              <a:buNone/>
              <a:defRPr sz="1200"/>
            </a:lvl7pPr>
            <a:lvl8pPr marL="2400262" indent="0" algn="ctr">
              <a:buNone/>
              <a:defRPr sz="1200"/>
            </a:lvl8pPr>
            <a:lvl9pPr marL="2743156" indent="0" algn="ctr">
              <a:buNone/>
              <a:defRPr sz="1200"/>
            </a:lvl9pPr>
          </a:lstStyle>
          <a:p>
            <a:r>
              <a:rPr lang="ru-RU" dirty="0"/>
              <a:t>Образец подзаголовка</a:t>
            </a:r>
          </a:p>
        </p:txBody>
      </p:sp>
      <p:pic>
        <p:nvPicPr>
          <p:cNvPr id="15" name="Рисунок 14">
            <a:extLst>
              <a:ext uri="{FF2B5EF4-FFF2-40B4-BE49-F238E27FC236}">
                <a16:creationId xmlns:a16="http://schemas.microsoft.com/office/drawing/2014/main" id="{4ED0F9AE-A454-5E77-BC79-D1C4A6F5EDB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397948" y="66146"/>
            <a:ext cx="3640069" cy="5011207"/>
          </a:xfrm>
          <a:prstGeom prst="rect">
            <a:avLst/>
          </a:prstGeom>
        </p:spPr>
      </p:pic>
      <p:pic>
        <p:nvPicPr>
          <p:cNvPr id="4" name="Рисунок 3">
            <a:extLst>
              <a:ext uri="{FF2B5EF4-FFF2-40B4-BE49-F238E27FC236}">
                <a16:creationId xmlns:a16="http://schemas.microsoft.com/office/drawing/2014/main" id="{0D0F17D6-C66C-67B8-72B6-AC1B158AE6D9}"/>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r="73232"/>
          <a:stretch/>
        </p:blipFill>
        <p:spPr>
          <a:xfrm>
            <a:off x="588529" y="620713"/>
            <a:ext cx="429879" cy="402329"/>
          </a:xfrm>
          <a:prstGeom prst="rect">
            <a:avLst/>
          </a:prstGeom>
        </p:spPr>
      </p:pic>
    </p:spTree>
    <p:extLst>
      <p:ext uri="{BB962C8B-B14F-4D97-AF65-F5344CB8AC3E}">
        <p14:creationId xmlns:p14="http://schemas.microsoft.com/office/powerpoint/2010/main" val="1627456487"/>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Финальные слайды_01">
    <p:spTree>
      <p:nvGrpSpPr>
        <p:cNvPr id="1" name=""/>
        <p:cNvGrpSpPr/>
        <p:nvPr/>
      </p:nvGrpSpPr>
      <p:grpSpPr>
        <a:xfrm>
          <a:off x="0" y="0"/>
          <a:ext cx="0" cy="0"/>
          <a:chOff x="0" y="0"/>
          <a:chExt cx="0" cy="0"/>
        </a:xfrm>
      </p:grpSpPr>
      <p:sp>
        <p:nvSpPr>
          <p:cNvPr id="5" name="Прямоугольник 4">
            <a:extLst>
              <a:ext uri="{FF2B5EF4-FFF2-40B4-BE49-F238E27FC236}">
                <a16:creationId xmlns:a16="http://schemas.microsoft.com/office/drawing/2014/main" id="{CE96796D-D35D-9441-3C75-98B8384DEEBE}"/>
              </a:ext>
            </a:extLst>
          </p:cNvPr>
          <p:cNvSpPr/>
          <p:nvPr userDrawn="1"/>
        </p:nvSpPr>
        <p:spPr>
          <a:xfrm>
            <a:off x="0" y="0"/>
            <a:ext cx="9144000" cy="5143500"/>
          </a:xfrm>
          <a:prstGeom prst="rect">
            <a:avLst/>
          </a:prstGeom>
          <a:solidFill>
            <a:srgbClr val="39B0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453"/>
          </a:p>
        </p:txBody>
      </p:sp>
      <p:sp>
        <p:nvSpPr>
          <p:cNvPr id="9" name="Заголовок 1">
            <a:extLst>
              <a:ext uri="{FF2B5EF4-FFF2-40B4-BE49-F238E27FC236}">
                <a16:creationId xmlns:a16="http://schemas.microsoft.com/office/drawing/2014/main" id="{C33EEC47-AF66-9782-A887-4E08D6748967}"/>
              </a:ext>
            </a:extLst>
          </p:cNvPr>
          <p:cNvSpPr>
            <a:spLocks noGrp="1"/>
          </p:cNvSpPr>
          <p:nvPr>
            <p:ph type="ctrTitle" hasCustomPrompt="1"/>
          </p:nvPr>
        </p:nvSpPr>
        <p:spPr>
          <a:xfrm>
            <a:off x="546220" y="2065514"/>
            <a:ext cx="4535487" cy="1016538"/>
          </a:xfrm>
          <a:prstGeom prst="rect">
            <a:avLst/>
          </a:prstGeom>
        </p:spPr>
        <p:txBody>
          <a:bodyPr anchor="t">
            <a:normAutofit/>
          </a:bodyPr>
          <a:lstStyle>
            <a:lvl1pPr algn="l">
              <a:defRPr sz="3112">
                <a:solidFill>
                  <a:schemeClr val="bg2"/>
                </a:solidFill>
              </a:defRPr>
            </a:lvl1pPr>
          </a:lstStyle>
          <a:p>
            <a:r>
              <a:rPr lang="ru-RU" dirty="0"/>
              <a:t>Остались вопросы напишите нам</a:t>
            </a:r>
          </a:p>
        </p:txBody>
      </p:sp>
      <p:sp>
        <p:nvSpPr>
          <p:cNvPr id="11" name="Подзаголовок 2">
            <a:extLst>
              <a:ext uri="{FF2B5EF4-FFF2-40B4-BE49-F238E27FC236}">
                <a16:creationId xmlns:a16="http://schemas.microsoft.com/office/drawing/2014/main" id="{15819803-A589-AA10-C482-1473B33D3E6B}"/>
              </a:ext>
            </a:extLst>
          </p:cNvPr>
          <p:cNvSpPr>
            <a:spLocks noGrp="1"/>
          </p:cNvSpPr>
          <p:nvPr>
            <p:ph type="subTitle" idx="1" hasCustomPrompt="1"/>
          </p:nvPr>
        </p:nvSpPr>
        <p:spPr>
          <a:xfrm>
            <a:off x="546220" y="3342000"/>
            <a:ext cx="3979069" cy="1241822"/>
          </a:xfrm>
          <a:prstGeom prst="rect">
            <a:avLst/>
          </a:prstGeom>
        </p:spPr>
        <p:txBody>
          <a:bodyPr/>
          <a:lstStyle>
            <a:lvl1pPr marL="0" indent="0" algn="l">
              <a:buNone/>
              <a:defRPr sz="1500">
                <a:solidFill>
                  <a:schemeClr val="bg2"/>
                </a:solidFill>
                <a:latin typeface="IBM Plex Sans" panose="020B0503050203000203" pitchFamily="34" charset="0"/>
              </a:defRPr>
            </a:lvl1pPr>
            <a:lvl2pPr marL="342895" indent="0" algn="ctr">
              <a:buNone/>
              <a:defRPr sz="1500"/>
            </a:lvl2pPr>
            <a:lvl3pPr marL="685789" indent="0" algn="ctr">
              <a:buNone/>
              <a:defRPr sz="1350"/>
            </a:lvl3pPr>
            <a:lvl4pPr marL="1028683" indent="0" algn="ctr">
              <a:buNone/>
              <a:defRPr sz="1200"/>
            </a:lvl4pPr>
            <a:lvl5pPr marL="1371578" indent="0" algn="ctr">
              <a:buNone/>
              <a:defRPr sz="1200"/>
            </a:lvl5pPr>
            <a:lvl6pPr marL="1714473" indent="0" algn="ctr">
              <a:buNone/>
              <a:defRPr sz="1200"/>
            </a:lvl6pPr>
            <a:lvl7pPr marL="2057367" indent="0" algn="ctr">
              <a:buNone/>
              <a:defRPr sz="1200"/>
            </a:lvl7pPr>
            <a:lvl8pPr marL="2400262" indent="0" algn="ctr">
              <a:buNone/>
              <a:defRPr sz="1200"/>
            </a:lvl8pPr>
            <a:lvl9pPr marL="2743156" indent="0" algn="ctr">
              <a:buNone/>
              <a:defRPr sz="1200"/>
            </a:lvl9pPr>
          </a:lstStyle>
          <a:p>
            <a:r>
              <a:rPr lang="en" dirty="0"/>
              <a:t>E-mail</a:t>
            </a:r>
          </a:p>
        </p:txBody>
      </p:sp>
      <p:pic>
        <p:nvPicPr>
          <p:cNvPr id="4" name="Рисунок 3">
            <a:extLst>
              <a:ext uri="{FF2B5EF4-FFF2-40B4-BE49-F238E27FC236}">
                <a16:creationId xmlns:a16="http://schemas.microsoft.com/office/drawing/2014/main" id="{202E5344-2933-D980-A924-9FA2006EDD5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399438" y="66146"/>
            <a:ext cx="3640069" cy="5011207"/>
          </a:xfrm>
          <a:prstGeom prst="rect">
            <a:avLst/>
          </a:prstGeom>
        </p:spPr>
      </p:pic>
      <p:pic>
        <p:nvPicPr>
          <p:cNvPr id="2" name="Рисунок 1">
            <a:extLst>
              <a:ext uri="{FF2B5EF4-FFF2-40B4-BE49-F238E27FC236}">
                <a16:creationId xmlns:a16="http://schemas.microsoft.com/office/drawing/2014/main" id="{310B593E-B750-6A05-278A-0B9D9EF6BC68}"/>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588529" y="620713"/>
            <a:ext cx="1605963" cy="402329"/>
          </a:xfrm>
          <a:prstGeom prst="rect">
            <a:avLst/>
          </a:prstGeom>
        </p:spPr>
      </p:pic>
    </p:spTree>
    <p:extLst>
      <p:ext uri="{BB962C8B-B14F-4D97-AF65-F5344CB8AC3E}">
        <p14:creationId xmlns:p14="http://schemas.microsoft.com/office/powerpoint/2010/main" val="1486200008"/>
      </p:ext>
    </p:extLst>
  </p:cSld>
  <p:clrMapOvr>
    <a:masterClrMapping/>
  </p:clrMapOvr>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Финальные слайды_02">
    <p:spTree>
      <p:nvGrpSpPr>
        <p:cNvPr id="1" name=""/>
        <p:cNvGrpSpPr/>
        <p:nvPr/>
      </p:nvGrpSpPr>
      <p:grpSpPr>
        <a:xfrm>
          <a:off x="0" y="0"/>
          <a:ext cx="0" cy="0"/>
          <a:chOff x="0" y="0"/>
          <a:chExt cx="0" cy="0"/>
        </a:xfrm>
      </p:grpSpPr>
      <p:sp>
        <p:nvSpPr>
          <p:cNvPr id="5" name="Прямоугольник 4">
            <a:extLst>
              <a:ext uri="{FF2B5EF4-FFF2-40B4-BE49-F238E27FC236}">
                <a16:creationId xmlns:a16="http://schemas.microsoft.com/office/drawing/2014/main" id="{CE96796D-D35D-9441-3C75-98B8384DEEBE}"/>
              </a:ext>
            </a:extLst>
          </p:cNvPr>
          <p:cNvSpPr/>
          <p:nvPr userDrawn="1"/>
        </p:nvSpPr>
        <p:spPr>
          <a:xfrm>
            <a:off x="0" y="0"/>
            <a:ext cx="9144000" cy="5143500"/>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453"/>
          </a:p>
        </p:txBody>
      </p:sp>
      <p:sp>
        <p:nvSpPr>
          <p:cNvPr id="9" name="Заголовок 1">
            <a:extLst>
              <a:ext uri="{FF2B5EF4-FFF2-40B4-BE49-F238E27FC236}">
                <a16:creationId xmlns:a16="http://schemas.microsoft.com/office/drawing/2014/main" id="{C33EEC47-AF66-9782-A887-4E08D6748967}"/>
              </a:ext>
            </a:extLst>
          </p:cNvPr>
          <p:cNvSpPr>
            <a:spLocks noGrp="1"/>
          </p:cNvSpPr>
          <p:nvPr>
            <p:ph type="ctrTitle" hasCustomPrompt="1"/>
          </p:nvPr>
        </p:nvSpPr>
        <p:spPr>
          <a:xfrm>
            <a:off x="546220" y="2065514"/>
            <a:ext cx="4535487" cy="1016538"/>
          </a:xfrm>
          <a:prstGeom prst="rect">
            <a:avLst/>
          </a:prstGeom>
        </p:spPr>
        <p:txBody>
          <a:bodyPr anchor="b">
            <a:normAutofit/>
          </a:bodyPr>
          <a:lstStyle>
            <a:lvl1pPr algn="l">
              <a:defRPr sz="3112">
                <a:solidFill>
                  <a:schemeClr val="tx1"/>
                </a:solidFill>
              </a:defRPr>
            </a:lvl1pPr>
          </a:lstStyle>
          <a:p>
            <a:r>
              <a:rPr lang="ru-RU" dirty="0"/>
              <a:t>Остались вопросы напишите нам</a:t>
            </a:r>
          </a:p>
        </p:txBody>
      </p:sp>
      <p:sp>
        <p:nvSpPr>
          <p:cNvPr id="11" name="Подзаголовок 2">
            <a:extLst>
              <a:ext uri="{FF2B5EF4-FFF2-40B4-BE49-F238E27FC236}">
                <a16:creationId xmlns:a16="http://schemas.microsoft.com/office/drawing/2014/main" id="{15819803-A589-AA10-C482-1473B33D3E6B}"/>
              </a:ext>
            </a:extLst>
          </p:cNvPr>
          <p:cNvSpPr>
            <a:spLocks noGrp="1"/>
          </p:cNvSpPr>
          <p:nvPr>
            <p:ph type="subTitle" idx="1" hasCustomPrompt="1"/>
          </p:nvPr>
        </p:nvSpPr>
        <p:spPr>
          <a:xfrm>
            <a:off x="546220" y="3342000"/>
            <a:ext cx="3979069" cy="1241822"/>
          </a:xfrm>
          <a:prstGeom prst="rect">
            <a:avLst/>
          </a:prstGeom>
        </p:spPr>
        <p:txBody>
          <a:bodyPr/>
          <a:lstStyle>
            <a:lvl1pPr marL="0" indent="0" algn="l">
              <a:buNone/>
              <a:defRPr sz="1500">
                <a:solidFill>
                  <a:schemeClr val="tx1"/>
                </a:solidFill>
                <a:latin typeface="IBM Plex Sans" panose="020B0503050203000203" pitchFamily="34" charset="0"/>
              </a:defRPr>
            </a:lvl1pPr>
            <a:lvl2pPr marL="342895" indent="0" algn="ctr">
              <a:buNone/>
              <a:defRPr sz="1500"/>
            </a:lvl2pPr>
            <a:lvl3pPr marL="685789" indent="0" algn="ctr">
              <a:buNone/>
              <a:defRPr sz="1350"/>
            </a:lvl3pPr>
            <a:lvl4pPr marL="1028683" indent="0" algn="ctr">
              <a:buNone/>
              <a:defRPr sz="1200"/>
            </a:lvl4pPr>
            <a:lvl5pPr marL="1371578" indent="0" algn="ctr">
              <a:buNone/>
              <a:defRPr sz="1200"/>
            </a:lvl5pPr>
            <a:lvl6pPr marL="1714473" indent="0" algn="ctr">
              <a:buNone/>
              <a:defRPr sz="1200"/>
            </a:lvl6pPr>
            <a:lvl7pPr marL="2057367" indent="0" algn="ctr">
              <a:buNone/>
              <a:defRPr sz="1200"/>
            </a:lvl7pPr>
            <a:lvl8pPr marL="2400262" indent="0" algn="ctr">
              <a:buNone/>
              <a:defRPr sz="1200"/>
            </a:lvl8pPr>
            <a:lvl9pPr marL="2743156" indent="0" algn="ctr">
              <a:buNone/>
              <a:defRPr sz="1200"/>
            </a:lvl9pPr>
          </a:lstStyle>
          <a:p>
            <a:r>
              <a:rPr lang="en" dirty="0"/>
              <a:t>E-mail</a:t>
            </a:r>
          </a:p>
        </p:txBody>
      </p:sp>
      <p:pic>
        <p:nvPicPr>
          <p:cNvPr id="4" name="Рисунок 3">
            <a:extLst>
              <a:ext uri="{FF2B5EF4-FFF2-40B4-BE49-F238E27FC236}">
                <a16:creationId xmlns:a16="http://schemas.microsoft.com/office/drawing/2014/main" id="{202E5344-2933-D980-A924-9FA2006EDD5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399438" y="66146"/>
            <a:ext cx="3640069" cy="5011207"/>
          </a:xfrm>
          <a:prstGeom prst="rect">
            <a:avLst/>
          </a:prstGeom>
        </p:spPr>
      </p:pic>
      <p:pic>
        <p:nvPicPr>
          <p:cNvPr id="2" name="Рисунок 1">
            <a:extLst>
              <a:ext uri="{FF2B5EF4-FFF2-40B4-BE49-F238E27FC236}">
                <a16:creationId xmlns:a16="http://schemas.microsoft.com/office/drawing/2014/main" id="{8C507E9B-BE05-D324-3AB9-B355E538617F}"/>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588529" y="620713"/>
            <a:ext cx="1605963" cy="402329"/>
          </a:xfrm>
          <a:prstGeom prst="rect">
            <a:avLst/>
          </a:prstGeom>
        </p:spPr>
      </p:pic>
    </p:spTree>
    <p:extLst>
      <p:ext uri="{BB962C8B-B14F-4D97-AF65-F5344CB8AC3E}">
        <p14:creationId xmlns:p14="http://schemas.microsoft.com/office/powerpoint/2010/main" val="1446585824"/>
      </p:ext>
    </p:extLst>
  </p:cSld>
  <p:clrMapOvr>
    <a:masterClrMapping/>
  </p:clrMapOvr>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Основные слайды_01">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9C046FA-3E7A-3F57-7BB7-DBC304277E80}"/>
              </a:ext>
            </a:extLst>
          </p:cNvPr>
          <p:cNvSpPr>
            <a:spLocks noGrp="1"/>
          </p:cNvSpPr>
          <p:nvPr>
            <p:ph type="title" hasCustomPrompt="1"/>
          </p:nvPr>
        </p:nvSpPr>
        <p:spPr>
          <a:xfrm>
            <a:off x="527727" y="543489"/>
            <a:ext cx="7886700" cy="344859"/>
          </a:xfrm>
          <a:prstGeom prst="rect">
            <a:avLst/>
          </a:prstGeom>
        </p:spPr>
        <p:txBody>
          <a:bodyPr/>
          <a:lstStyle/>
          <a:p>
            <a:r>
              <a:rPr lang="ru-RU" dirty="0"/>
              <a:t>Важные цифры</a:t>
            </a:r>
          </a:p>
        </p:txBody>
      </p:sp>
      <p:sp>
        <p:nvSpPr>
          <p:cNvPr id="3" name="Нижний колонтитул 4">
            <a:extLst>
              <a:ext uri="{FF2B5EF4-FFF2-40B4-BE49-F238E27FC236}">
                <a16:creationId xmlns:a16="http://schemas.microsoft.com/office/drawing/2014/main" id="{438C494B-D3C3-3205-0096-9833E47B9193}"/>
              </a:ext>
            </a:extLst>
          </p:cNvPr>
          <p:cNvSpPr>
            <a:spLocks noGrp="1"/>
          </p:cNvSpPr>
          <p:nvPr>
            <p:ph type="ftr" sz="quarter" idx="3"/>
          </p:nvPr>
        </p:nvSpPr>
        <p:spPr>
          <a:xfrm>
            <a:off x="553586" y="4631972"/>
            <a:ext cx="3086100" cy="273844"/>
          </a:xfrm>
          <a:prstGeom prst="rect">
            <a:avLst/>
          </a:prstGeom>
        </p:spPr>
        <p:txBody>
          <a:bodyPr vert="horz" lIns="91440" tIns="45720" rIns="91440" bIns="45720" rtlCol="0" anchor="ctr"/>
          <a:lstStyle>
            <a:lvl1pPr algn="l">
              <a:defRPr sz="728" b="0">
                <a:solidFill>
                  <a:srgbClr val="808080"/>
                </a:solidFill>
                <a:latin typeface="IBM Plex Sans" panose="020B0503050203000203" pitchFamily="34" charset="0"/>
              </a:defRPr>
            </a:lvl1pPr>
          </a:lstStyle>
          <a:p>
            <a:r>
              <a:rPr lang="ru-RU" dirty="0"/>
              <a:t>Мелкая подпись к графику, диаграмме или картинке </a:t>
            </a:r>
          </a:p>
        </p:txBody>
      </p:sp>
      <p:sp>
        <p:nvSpPr>
          <p:cNvPr id="4" name="Номер слайда 5">
            <a:extLst>
              <a:ext uri="{FF2B5EF4-FFF2-40B4-BE49-F238E27FC236}">
                <a16:creationId xmlns:a16="http://schemas.microsoft.com/office/drawing/2014/main" id="{46C5D936-DD26-82EA-69ED-4E7324A29E2E}"/>
              </a:ext>
            </a:extLst>
          </p:cNvPr>
          <p:cNvSpPr>
            <a:spLocks noGrp="1"/>
          </p:cNvSpPr>
          <p:nvPr>
            <p:ph type="sldNum" sz="quarter" idx="4"/>
          </p:nvPr>
        </p:nvSpPr>
        <p:spPr>
          <a:xfrm>
            <a:off x="6533014" y="4631972"/>
            <a:ext cx="2057400" cy="273844"/>
          </a:xfrm>
          <a:prstGeom prst="rect">
            <a:avLst/>
          </a:prstGeom>
        </p:spPr>
        <p:txBody>
          <a:bodyPr vert="horz" lIns="91440" tIns="45720" rIns="91440" bIns="45720" rtlCol="0" anchor="ctr"/>
          <a:lstStyle>
            <a:lvl1pPr algn="r">
              <a:defRPr sz="728" b="0" i="0">
                <a:solidFill>
                  <a:schemeClr val="tx1"/>
                </a:solidFill>
                <a:latin typeface="IBM Plex Sans" panose="020B0503050203000203" pitchFamily="34" charset="0"/>
              </a:defRPr>
            </a:lvl1pPr>
          </a:lstStyle>
          <a:p>
            <a:fld id="{7F51F9F8-EAF5-D645-AF75-0522F1FAF6E8}" type="slidenum">
              <a:rPr lang="ru-RU" smtClean="0"/>
              <a:pPr/>
              <a:t>‹#›</a:t>
            </a:fld>
            <a:endParaRPr lang="ru-RU" dirty="0"/>
          </a:p>
        </p:txBody>
      </p:sp>
    </p:spTree>
    <p:extLst>
      <p:ext uri="{BB962C8B-B14F-4D97-AF65-F5344CB8AC3E}">
        <p14:creationId xmlns:p14="http://schemas.microsoft.com/office/powerpoint/2010/main" val="211821573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Основные слайды_01">
    <p:spTree>
      <p:nvGrpSpPr>
        <p:cNvPr id="1" name=""/>
        <p:cNvGrpSpPr/>
        <p:nvPr/>
      </p:nvGrpSpPr>
      <p:grpSpPr>
        <a:xfrm>
          <a:off x="0" y="0"/>
          <a:ext cx="0" cy="0"/>
          <a:chOff x="0" y="0"/>
          <a:chExt cx="0" cy="0"/>
        </a:xfrm>
      </p:grpSpPr>
      <p:sp>
        <p:nvSpPr>
          <p:cNvPr id="6" name="Прямоугольник 5">
            <a:extLst>
              <a:ext uri="{FF2B5EF4-FFF2-40B4-BE49-F238E27FC236}">
                <a16:creationId xmlns:a16="http://schemas.microsoft.com/office/drawing/2014/main" id="{96F9B6D9-3E1D-F511-C7FB-6503482EBF00}"/>
              </a:ext>
            </a:extLst>
          </p:cNvPr>
          <p:cNvSpPr/>
          <p:nvPr userDrawn="1"/>
        </p:nvSpPr>
        <p:spPr>
          <a:xfrm>
            <a:off x="0" y="168315"/>
            <a:ext cx="9144000" cy="497518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453"/>
          </a:p>
        </p:txBody>
      </p:sp>
    </p:spTree>
    <p:extLst>
      <p:ext uri="{BB962C8B-B14F-4D97-AF65-F5344CB8AC3E}">
        <p14:creationId xmlns:p14="http://schemas.microsoft.com/office/powerpoint/2010/main" val="415645596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5E93EF-C84C-B17E-A0C4-74294958BAF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E803833-B52B-285C-85CB-DB5C24473FB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6454DB1-9858-E3A8-7075-F74F72724C37}"/>
              </a:ext>
            </a:extLst>
          </p:cNvPr>
          <p:cNvSpPr>
            <a:spLocks noGrp="1"/>
          </p:cNvSpPr>
          <p:nvPr>
            <p:ph type="dt" sz="half" idx="10"/>
          </p:nvPr>
        </p:nvSpPr>
        <p:spPr/>
        <p:txBody>
          <a:bodyPr/>
          <a:lstStyle/>
          <a:p>
            <a:fld id="{C67C8D59-98D9-6E4D-9264-7C9BDF92D0F5}" type="datetimeFigureOut">
              <a:rPr lang="en-US" smtClean="0"/>
              <a:t>9/29/2024</a:t>
            </a:fld>
            <a:endParaRPr lang="en-US"/>
          </a:p>
        </p:txBody>
      </p:sp>
      <p:sp>
        <p:nvSpPr>
          <p:cNvPr id="5" name="Footer Placeholder 4">
            <a:extLst>
              <a:ext uri="{FF2B5EF4-FFF2-40B4-BE49-F238E27FC236}">
                <a16:creationId xmlns:a16="http://schemas.microsoft.com/office/drawing/2014/main" id="{B34DEE1E-9064-8ED1-A271-9DE8ED1DBBB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A10DA78-1662-6CA0-2273-2A6B759FA53F}"/>
              </a:ext>
            </a:extLst>
          </p:cNvPr>
          <p:cNvSpPr>
            <a:spLocks noGrp="1"/>
          </p:cNvSpPr>
          <p:nvPr>
            <p:ph type="sldNum" sz="quarter" idx="12"/>
          </p:nvPr>
        </p:nvSpPr>
        <p:spPr/>
        <p:txBody>
          <a:bodyPr/>
          <a:lstStyle/>
          <a:p>
            <a:fld id="{2FE48442-5EB6-BA4C-BE76-F7DD5EF12546}" type="slidenum">
              <a:rPr lang="en-US" smtClean="0"/>
              <a:t>‹#›</a:t>
            </a:fld>
            <a:endParaRPr lang="en-US"/>
          </a:p>
        </p:txBody>
      </p:sp>
    </p:spTree>
    <p:extLst>
      <p:ext uri="{BB962C8B-B14F-4D97-AF65-F5344CB8AC3E}">
        <p14:creationId xmlns:p14="http://schemas.microsoft.com/office/powerpoint/2010/main" val="29482621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Титульные слайды_02">
    <p:spTree>
      <p:nvGrpSpPr>
        <p:cNvPr id="1" name=""/>
        <p:cNvGrpSpPr/>
        <p:nvPr/>
      </p:nvGrpSpPr>
      <p:grpSpPr>
        <a:xfrm>
          <a:off x="0" y="0"/>
          <a:ext cx="0" cy="0"/>
          <a:chOff x="0" y="0"/>
          <a:chExt cx="0" cy="0"/>
        </a:xfrm>
      </p:grpSpPr>
      <p:sp>
        <p:nvSpPr>
          <p:cNvPr id="4" name="Прямоугольник 3">
            <a:extLst>
              <a:ext uri="{FF2B5EF4-FFF2-40B4-BE49-F238E27FC236}">
                <a16:creationId xmlns:a16="http://schemas.microsoft.com/office/drawing/2014/main" id="{DBCCA734-9773-E387-6029-602727CD54E4}"/>
              </a:ext>
            </a:extLst>
          </p:cNvPr>
          <p:cNvSpPr/>
          <p:nvPr userDrawn="1"/>
        </p:nvSpPr>
        <p:spPr>
          <a:xfrm>
            <a:off x="0" y="0"/>
            <a:ext cx="9144000" cy="5143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453"/>
          </a:p>
        </p:txBody>
      </p:sp>
      <p:sp>
        <p:nvSpPr>
          <p:cNvPr id="2" name="Заголовок 1">
            <a:extLst>
              <a:ext uri="{FF2B5EF4-FFF2-40B4-BE49-F238E27FC236}">
                <a16:creationId xmlns:a16="http://schemas.microsoft.com/office/drawing/2014/main" id="{D857D9A4-F612-72E2-C404-179B90B45A43}"/>
              </a:ext>
            </a:extLst>
          </p:cNvPr>
          <p:cNvSpPr>
            <a:spLocks noGrp="1"/>
          </p:cNvSpPr>
          <p:nvPr>
            <p:ph type="ctrTitle" hasCustomPrompt="1"/>
          </p:nvPr>
        </p:nvSpPr>
        <p:spPr>
          <a:xfrm>
            <a:off x="546220" y="2065514"/>
            <a:ext cx="4014006" cy="1016538"/>
          </a:xfrm>
          <a:prstGeom prst="rect">
            <a:avLst/>
          </a:prstGeom>
        </p:spPr>
        <p:txBody>
          <a:bodyPr anchor="t">
            <a:normAutofit/>
          </a:bodyPr>
          <a:lstStyle>
            <a:lvl1pPr algn="l">
              <a:defRPr sz="3112">
                <a:solidFill>
                  <a:schemeClr val="bg2"/>
                </a:solidFill>
              </a:defRPr>
            </a:lvl1pPr>
          </a:lstStyle>
          <a:p>
            <a:r>
              <a:rPr lang="ru-RU" dirty="0"/>
              <a:t>Заголовок </a:t>
            </a:r>
            <a:br>
              <a:rPr lang="ru-RU" dirty="0"/>
            </a:br>
            <a:r>
              <a:rPr lang="ru-RU" dirty="0"/>
              <a:t>презентации</a:t>
            </a:r>
          </a:p>
        </p:txBody>
      </p:sp>
      <p:sp>
        <p:nvSpPr>
          <p:cNvPr id="3" name="Подзаголовок 2">
            <a:extLst>
              <a:ext uri="{FF2B5EF4-FFF2-40B4-BE49-F238E27FC236}">
                <a16:creationId xmlns:a16="http://schemas.microsoft.com/office/drawing/2014/main" id="{E324B747-235F-AD0B-30F7-EA83A62E8BB3}"/>
              </a:ext>
            </a:extLst>
          </p:cNvPr>
          <p:cNvSpPr>
            <a:spLocks noGrp="1"/>
          </p:cNvSpPr>
          <p:nvPr>
            <p:ph type="subTitle" idx="1"/>
          </p:nvPr>
        </p:nvSpPr>
        <p:spPr>
          <a:xfrm>
            <a:off x="546220" y="3342000"/>
            <a:ext cx="3979069" cy="1241822"/>
          </a:xfrm>
          <a:prstGeom prst="rect">
            <a:avLst/>
          </a:prstGeom>
        </p:spPr>
        <p:txBody>
          <a:bodyPr/>
          <a:lstStyle>
            <a:lvl1pPr marL="0" indent="0" algn="l">
              <a:buNone/>
              <a:defRPr sz="1500">
                <a:solidFill>
                  <a:schemeClr val="bg2"/>
                </a:solidFill>
                <a:latin typeface="IBM Plex Sans" panose="020B0503050203000203" pitchFamily="34" charset="0"/>
              </a:defRPr>
            </a:lvl1pPr>
            <a:lvl2pPr marL="342895" indent="0" algn="ctr">
              <a:buNone/>
              <a:defRPr sz="1500"/>
            </a:lvl2pPr>
            <a:lvl3pPr marL="685789" indent="0" algn="ctr">
              <a:buNone/>
              <a:defRPr sz="1350"/>
            </a:lvl3pPr>
            <a:lvl4pPr marL="1028683" indent="0" algn="ctr">
              <a:buNone/>
              <a:defRPr sz="1200"/>
            </a:lvl4pPr>
            <a:lvl5pPr marL="1371578" indent="0" algn="ctr">
              <a:buNone/>
              <a:defRPr sz="1200"/>
            </a:lvl5pPr>
            <a:lvl6pPr marL="1714473" indent="0" algn="ctr">
              <a:buNone/>
              <a:defRPr sz="1200"/>
            </a:lvl6pPr>
            <a:lvl7pPr marL="2057367" indent="0" algn="ctr">
              <a:buNone/>
              <a:defRPr sz="1200"/>
            </a:lvl7pPr>
            <a:lvl8pPr marL="2400262" indent="0" algn="ctr">
              <a:buNone/>
              <a:defRPr sz="1200"/>
            </a:lvl8pPr>
            <a:lvl9pPr marL="2743156" indent="0" algn="ctr">
              <a:buNone/>
              <a:defRPr sz="1200"/>
            </a:lvl9pPr>
          </a:lstStyle>
          <a:p>
            <a:r>
              <a:rPr lang="ru-RU" dirty="0"/>
              <a:t>Образец подзаголовка</a:t>
            </a:r>
          </a:p>
        </p:txBody>
      </p:sp>
      <p:pic>
        <p:nvPicPr>
          <p:cNvPr id="15" name="Рисунок 14">
            <a:extLst>
              <a:ext uri="{FF2B5EF4-FFF2-40B4-BE49-F238E27FC236}">
                <a16:creationId xmlns:a16="http://schemas.microsoft.com/office/drawing/2014/main" id="{4ED0F9AE-A454-5E77-BC79-D1C4A6F5EDB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397948" y="66146"/>
            <a:ext cx="3640069" cy="5011207"/>
          </a:xfrm>
          <a:prstGeom prst="rect">
            <a:avLst/>
          </a:prstGeom>
        </p:spPr>
      </p:pic>
      <p:pic>
        <p:nvPicPr>
          <p:cNvPr id="5" name="Рисунок 4">
            <a:extLst>
              <a:ext uri="{FF2B5EF4-FFF2-40B4-BE49-F238E27FC236}">
                <a16:creationId xmlns:a16="http://schemas.microsoft.com/office/drawing/2014/main" id="{6F94D08B-CE6B-1D2E-496D-B53E3929557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588529" y="620713"/>
            <a:ext cx="1605963" cy="402329"/>
          </a:xfrm>
          <a:prstGeom prst="rect">
            <a:avLst/>
          </a:prstGeom>
        </p:spPr>
      </p:pic>
    </p:spTree>
    <p:extLst>
      <p:ext uri="{BB962C8B-B14F-4D97-AF65-F5344CB8AC3E}">
        <p14:creationId xmlns:p14="http://schemas.microsoft.com/office/powerpoint/2010/main" val="2417742774"/>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Титульные слайды_03">
    <p:spTree>
      <p:nvGrpSpPr>
        <p:cNvPr id="1" name=""/>
        <p:cNvGrpSpPr/>
        <p:nvPr/>
      </p:nvGrpSpPr>
      <p:grpSpPr>
        <a:xfrm>
          <a:off x="0" y="0"/>
          <a:ext cx="0" cy="0"/>
          <a:chOff x="0" y="0"/>
          <a:chExt cx="0" cy="0"/>
        </a:xfrm>
      </p:grpSpPr>
      <p:sp>
        <p:nvSpPr>
          <p:cNvPr id="4" name="Прямоугольник 3">
            <a:extLst>
              <a:ext uri="{FF2B5EF4-FFF2-40B4-BE49-F238E27FC236}">
                <a16:creationId xmlns:a16="http://schemas.microsoft.com/office/drawing/2014/main" id="{DBCCA734-9773-E387-6029-602727CD54E4}"/>
              </a:ext>
            </a:extLst>
          </p:cNvPr>
          <p:cNvSpPr/>
          <p:nvPr userDrawn="1"/>
        </p:nvSpPr>
        <p:spPr>
          <a:xfrm>
            <a:off x="0" y="0"/>
            <a:ext cx="9144000" cy="5143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453"/>
          </a:p>
        </p:txBody>
      </p:sp>
      <p:sp>
        <p:nvSpPr>
          <p:cNvPr id="2" name="Заголовок 1">
            <a:extLst>
              <a:ext uri="{FF2B5EF4-FFF2-40B4-BE49-F238E27FC236}">
                <a16:creationId xmlns:a16="http://schemas.microsoft.com/office/drawing/2014/main" id="{D857D9A4-F612-72E2-C404-179B90B45A43}"/>
              </a:ext>
            </a:extLst>
          </p:cNvPr>
          <p:cNvSpPr>
            <a:spLocks noGrp="1"/>
          </p:cNvSpPr>
          <p:nvPr>
            <p:ph type="ctrTitle" hasCustomPrompt="1"/>
          </p:nvPr>
        </p:nvSpPr>
        <p:spPr>
          <a:xfrm>
            <a:off x="546220" y="2065514"/>
            <a:ext cx="4014006" cy="1016538"/>
          </a:xfrm>
          <a:prstGeom prst="rect">
            <a:avLst/>
          </a:prstGeom>
        </p:spPr>
        <p:txBody>
          <a:bodyPr anchor="t">
            <a:normAutofit/>
          </a:bodyPr>
          <a:lstStyle>
            <a:lvl1pPr algn="l">
              <a:defRPr sz="3112">
                <a:solidFill>
                  <a:schemeClr val="bg2"/>
                </a:solidFill>
              </a:defRPr>
            </a:lvl1pPr>
          </a:lstStyle>
          <a:p>
            <a:r>
              <a:rPr lang="ru-RU" dirty="0"/>
              <a:t>Заголовок </a:t>
            </a:r>
            <a:br>
              <a:rPr lang="ru-RU" dirty="0"/>
            </a:br>
            <a:r>
              <a:rPr lang="ru-RU" dirty="0"/>
              <a:t>презентации</a:t>
            </a:r>
          </a:p>
        </p:txBody>
      </p:sp>
      <p:pic>
        <p:nvPicPr>
          <p:cNvPr id="6" name="Рисунок 5">
            <a:extLst>
              <a:ext uri="{FF2B5EF4-FFF2-40B4-BE49-F238E27FC236}">
                <a16:creationId xmlns:a16="http://schemas.microsoft.com/office/drawing/2014/main" id="{07F22E9B-28A7-0FFF-F751-403ED024602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740653" y="-18362"/>
            <a:ext cx="10806695" cy="5161862"/>
          </a:xfrm>
          <a:prstGeom prst="rect">
            <a:avLst/>
          </a:prstGeom>
        </p:spPr>
      </p:pic>
      <p:pic>
        <p:nvPicPr>
          <p:cNvPr id="3" name="Рисунок 2">
            <a:extLst>
              <a:ext uri="{FF2B5EF4-FFF2-40B4-BE49-F238E27FC236}">
                <a16:creationId xmlns:a16="http://schemas.microsoft.com/office/drawing/2014/main" id="{D24629CF-60CB-C195-E998-A3F13042DA18}"/>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588529" y="620713"/>
            <a:ext cx="1605963" cy="402329"/>
          </a:xfrm>
          <a:prstGeom prst="rect">
            <a:avLst/>
          </a:prstGeom>
        </p:spPr>
      </p:pic>
    </p:spTree>
    <p:extLst>
      <p:ext uri="{BB962C8B-B14F-4D97-AF65-F5344CB8AC3E}">
        <p14:creationId xmlns:p14="http://schemas.microsoft.com/office/powerpoint/2010/main" val="1327583039"/>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Титульные слайды_04">
    <p:spTree>
      <p:nvGrpSpPr>
        <p:cNvPr id="1" name=""/>
        <p:cNvGrpSpPr/>
        <p:nvPr/>
      </p:nvGrpSpPr>
      <p:grpSpPr>
        <a:xfrm>
          <a:off x="0" y="0"/>
          <a:ext cx="0" cy="0"/>
          <a:chOff x="0" y="0"/>
          <a:chExt cx="0" cy="0"/>
        </a:xfrm>
      </p:grpSpPr>
      <p:sp>
        <p:nvSpPr>
          <p:cNvPr id="4" name="Прямоугольник 3">
            <a:extLst>
              <a:ext uri="{FF2B5EF4-FFF2-40B4-BE49-F238E27FC236}">
                <a16:creationId xmlns:a16="http://schemas.microsoft.com/office/drawing/2014/main" id="{DBCCA734-9773-E387-6029-602727CD54E4}"/>
              </a:ext>
            </a:extLst>
          </p:cNvPr>
          <p:cNvSpPr/>
          <p:nvPr userDrawn="1"/>
        </p:nvSpPr>
        <p:spPr>
          <a:xfrm>
            <a:off x="-611" y="0"/>
            <a:ext cx="9144000" cy="5143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453" dirty="0"/>
          </a:p>
        </p:txBody>
      </p:sp>
      <p:sp>
        <p:nvSpPr>
          <p:cNvPr id="2" name="Заголовок 1">
            <a:extLst>
              <a:ext uri="{FF2B5EF4-FFF2-40B4-BE49-F238E27FC236}">
                <a16:creationId xmlns:a16="http://schemas.microsoft.com/office/drawing/2014/main" id="{D857D9A4-F612-72E2-C404-179B90B45A43}"/>
              </a:ext>
            </a:extLst>
          </p:cNvPr>
          <p:cNvSpPr>
            <a:spLocks noGrp="1"/>
          </p:cNvSpPr>
          <p:nvPr>
            <p:ph type="ctrTitle" hasCustomPrompt="1"/>
          </p:nvPr>
        </p:nvSpPr>
        <p:spPr>
          <a:xfrm>
            <a:off x="565198" y="1721407"/>
            <a:ext cx="8013604" cy="1016538"/>
          </a:xfrm>
          <a:prstGeom prst="rect">
            <a:avLst/>
          </a:prstGeom>
        </p:spPr>
        <p:txBody>
          <a:bodyPr anchor="t">
            <a:noAutofit/>
          </a:bodyPr>
          <a:lstStyle>
            <a:lvl1pPr algn="ctr">
              <a:defRPr sz="3313">
                <a:solidFill>
                  <a:schemeClr val="bg2"/>
                </a:solidFill>
              </a:defRPr>
            </a:lvl1pPr>
          </a:lstStyle>
          <a:p>
            <a:r>
              <a:rPr lang="ru-RU" dirty="0"/>
              <a:t>Заголовок </a:t>
            </a:r>
            <a:br>
              <a:rPr lang="ru-RU" dirty="0"/>
            </a:br>
            <a:r>
              <a:rPr lang="ru-RU" dirty="0"/>
              <a:t>презентации</a:t>
            </a:r>
          </a:p>
        </p:txBody>
      </p:sp>
      <p:sp>
        <p:nvSpPr>
          <p:cNvPr id="3" name="Подзаголовок 2">
            <a:extLst>
              <a:ext uri="{FF2B5EF4-FFF2-40B4-BE49-F238E27FC236}">
                <a16:creationId xmlns:a16="http://schemas.microsoft.com/office/drawing/2014/main" id="{E324B747-235F-AD0B-30F7-EA83A62E8BB3}"/>
              </a:ext>
            </a:extLst>
          </p:cNvPr>
          <p:cNvSpPr>
            <a:spLocks noGrp="1"/>
          </p:cNvSpPr>
          <p:nvPr>
            <p:ph type="subTitle" idx="1" hasCustomPrompt="1"/>
          </p:nvPr>
        </p:nvSpPr>
        <p:spPr>
          <a:xfrm>
            <a:off x="5979658" y="620025"/>
            <a:ext cx="2622475" cy="642340"/>
          </a:xfrm>
          <a:prstGeom prst="rect">
            <a:avLst/>
          </a:prstGeom>
        </p:spPr>
        <p:txBody>
          <a:bodyPr/>
          <a:lstStyle>
            <a:lvl1pPr marL="0" indent="0" algn="l">
              <a:buNone/>
              <a:defRPr sz="1406">
                <a:solidFill>
                  <a:schemeClr val="bg2"/>
                </a:solidFill>
                <a:latin typeface="IBM Plex Sans" panose="020B0503050203000203" pitchFamily="34" charset="0"/>
              </a:defRPr>
            </a:lvl1pPr>
            <a:lvl2pPr marL="342895" indent="0" algn="ctr">
              <a:buNone/>
              <a:defRPr sz="1500"/>
            </a:lvl2pPr>
            <a:lvl3pPr marL="685789" indent="0" algn="ctr">
              <a:buNone/>
              <a:defRPr sz="1350"/>
            </a:lvl3pPr>
            <a:lvl4pPr marL="1028683" indent="0" algn="ctr">
              <a:buNone/>
              <a:defRPr sz="1200"/>
            </a:lvl4pPr>
            <a:lvl5pPr marL="1371578" indent="0" algn="ctr">
              <a:buNone/>
              <a:defRPr sz="1200"/>
            </a:lvl5pPr>
            <a:lvl6pPr marL="1714473" indent="0" algn="ctr">
              <a:buNone/>
              <a:defRPr sz="1200"/>
            </a:lvl6pPr>
            <a:lvl7pPr marL="2057367" indent="0" algn="ctr">
              <a:buNone/>
              <a:defRPr sz="1200"/>
            </a:lvl7pPr>
            <a:lvl8pPr marL="2400262" indent="0" algn="ctr">
              <a:buNone/>
              <a:defRPr sz="1200"/>
            </a:lvl8pPr>
            <a:lvl9pPr marL="2743156" indent="0" algn="ctr">
              <a:buNone/>
              <a:defRPr sz="1200"/>
            </a:lvl9pPr>
          </a:lstStyle>
          <a:p>
            <a:r>
              <a:rPr lang="ru-RU" dirty="0">
                <a:effectLst/>
              </a:rPr>
              <a:t>Пояснительный комментарий в две или три строки </a:t>
            </a:r>
            <a:endParaRPr lang="ru-RU" dirty="0"/>
          </a:p>
        </p:txBody>
      </p:sp>
      <p:grpSp>
        <p:nvGrpSpPr>
          <p:cNvPr id="6" name="Рисунок 4">
            <a:extLst>
              <a:ext uri="{FF2B5EF4-FFF2-40B4-BE49-F238E27FC236}">
                <a16:creationId xmlns:a16="http://schemas.microsoft.com/office/drawing/2014/main" id="{ACBA0C0C-5D68-2B12-F914-DB718CCB278E}"/>
              </a:ext>
            </a:extLst>
          </p:cNvPr>
          <p:cNvGrpSpPr/>
          <p:nvPr/>
        </p:nvGrpSpPr>
        <p:grpSpPr>
          <a:xfrm rot="5400000" flipH="1">
            <a:off x="2488202" y="380603"/>
            <a:ext cx="4168208" cy="9143390"/>
            <a:chOff x="7448943" y="3476157"/>
            <a:chExt cx="8302966" cy="18215347"/>
          </a:xfrm>
          <a:noFill/>
        </p:grpSpPr>
        <p:sp>
          <p:nvSpPr>
            <p:cNvPr id="13" name="Полилиния 12">
              <a:extLst>
                <a:ext uri="{FF2B5EF4-FFF2-40B4-BE49-F238E27FC236}">
                  <a16:creationId xmlns:a16="http://schemas.microsoft.com/office/drawing/2014/main" id="{54ECE412-5819-5EB6-4DF7-3B385BF6ACD6}"/>
                </a:ext>
              </a:extLst>
            </p:cNvPr>
            <p:cNvSpPr/>
            <p:nvPr/>
          </p:nvSpPr>
          <p:spPr>
            <a:xfrm>
              <a:off x="10770408" y="3476157"/>
              <a:ext cx="1660733" cy="1655482"/>
            </a:xfrm>
            <a:custGeom>
              <a:avLst/>
              <a:gdLst>
                <a:gd name="connsiteX0" fmla="*/ 500067 w 1660733"/>
                <a:gd name="connsiteY0" fmla="*/ 1655482 h 1655482"/>
                <a:gd name="connsiteX1" fmla="*/ 1159968 w 1660733"/>
                <a:gd name="connsiteY1" fmla="*/ 1655482 h 1655482"/>
                <a:gd name="connsiteX2" fmla="*/ 1660733 w 1660733"/>
                <a:gd name="connsiteY2" fmla="*/ 1156787 h 1655482"/>
                <a:gd name="connsiteX3" fmla="*/ 1660733 w 1660733"/>
                <a:gd name="connsiteY3" fmla="*/ 498696 h 1655482"/>
                <a:gd name="connsiteX4" fmla="*/ 1159968 w 1660733"/>
                <a:gd name="connsiteY4" fmla="*/ 0 h 1655482"/>
                <a:gd name="connsiteX5" fmla="*/ 500067 w 1660733"/>
                <a:gd name="connsiteY5" fmla="*/ 0 h 1655482"/>
                <a:gd name="connsiteX6" fmla="*/ 0 w 1660733"/>
                <a:gd name="connsiteY6" fmla="*/ 498696 h 1655482"/>
                <a:gd name="connsiteX7" fmla="*/ 0 w 1660733"/>
                <a:gd name="connsiteY7" fmla="*/ 1156787 h 1655482"/>
                <a:gd name="connsiteX8" fmla="*/ 500067 w 1660733"/>
                <a:gd name="connsiteY8" fmla="*/ 1655482 h 165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60733" h="1655482">
                  <a:moveTo>
                    <a:pt x="500067" y="1655482"/>
                  </a:moveTo>
                  <a:lnTo>
                    <a:pt x="1159968" y="1655482"/>
                  </a:lnTo>
                  <a:cubicBezTo>
                    <a:pt x="1436234" y="1655482"/>
                    <a:pt x="1660733" y="1432295"/>
                    <a:pt x="1660733" y="1156787"/>
                  </a:cubicBezTo>
                  <a:lnTo>
                    <a:pt x="1660733" y="498696"/>
                  </a:lnTo>
                  <a:cubicBezTo>
                    <a:pt x="1660733" y="223188"/>
                    <a:pt x="1436409" y="0"/>
                    <a:pt x="1159968" y="0"/>
                  </a:cubicBezTo>
                  <a:lnTo>
                    <a:pt x="500067" y="0"/>
                  </a:lnTo>
                  <a:cubicBezTo>
                    <a:pt x="223802" y="0"/>
                    <a:pt x="0" y="223188"/>
                    <a:pt x="0" y="498696"/>
                  </a:cubicBezTo>
                  <a:lnTo>
                    <a:pt x="0" y="1156787"/>
                  </a:lnTo>
                  <a:cubicBezTo>
                    <a:pt x="0" y="1432295"/>
                    <a:pt x="223802" y="1655482"/>
                    <a:pt x="500067" y="1655482"/>
                  </a:cubicBezTo>
                  <a:close/>
                </a:path>
              </a:pathLst>
            </a:custGeom>
            <a:noFill/>
            <a:ln w="12700" cap="flat">
              <a:solidFill>
                <a:schemeClr val="bg2"/>
              </a:solidFill>
              <a:prstDash val="solid"/>
              <a:miter/>
            </a:ln>
          </p:spPr>
          <p:txBody>
            <a:bodyPr rtlCol="0" anchor="ctr"/>
            <a:lstStyle/>
            <a:p>
              <a:endParaRPr lang="ru-RU" sz="453"/>
            </a:p>
          </p:txBody>
        </p:sp>
        <p:sp>
          <p:nvSpPr>
            <p:cNvPr id="14" name="Полилиния 13">
              <a:extLst>
                <a:ext uri="{FF2B5EF4-FFF2-40B4-BE49-F238E27FC236}">
                  <a16:creationId xmlns:a16="http://schemas.microsoft.com/office/drawing/2014/main" id="{6B9B2A29-0775-9DD5-1154-AE2EB768D50E}"/>
                </a:ext>
              </a:extLst>
            </p:cNvPr>
            <p:cNvSpPr/>
            <p:nvPr/>
          </p:nvSpPr>
          <p:spPr>
            <a:xfrm>
              <a:off x="7448943" y="11755828"/>
              <a:ext cx="4982198" cy="4967837"/>
            </a:xfrm>
            <a:custGeom>
              <a:avLst/>
              <a:gdLst>
                <a:gd name="connsiteX0" fmla="*/ 3821533 w 4982198"/>
                <a:gd name="connsiteY0" fmla="*/ 3311660 h 4967837"/>
                <a:gd name="connsiteX1" fmla="*/ 4481433 w 4982198"/>
                <a:gd name="connsiteY1" fmla="*/ 3311660 h 4967837"/>
                <a:gd name="connsiteX2" fmla="*/ 4982199 w 4982198"/>
                <a:gd name="connsiteY2" fmla="*/ 2812964 h 4967837"/>
                <a:gd name="connsiteX3" fmla="*/ 4982199 w 4982198"/>
                <a:gd name="connsiteY3" fmla="*/ 498696 h 4967837"/>
                <a:gd name="connsiteX4" fmla="*/ 4481433 w 4982198"/>
                <a:gd name="connsiteY4" fmla="*/ 0 h 4967837"/>
                <a:gd name="connsiteX5" fmla="*/ 2160800 w 4982198"/>
                <a:gd name="connsiteY5" fmla="*/ 0 h 4967837"/>
                <a:gd name="connsiteX6" fmla="*/ 1660733 w 4982198"/>
                <a:gd name="connsiteY6" fmla="*/ 498696 h 4967837"/>
                <a:gd name="connsiteX7" fmla="*/ 1660733 w 4982198"/>
                <a:gd name="connsiteY7" fmla="*/ 1157482 h 4967837"/>
                <a:gd name="connsiteX8" fmla="*/ 1160666 w 4982198"/>
                <a:gd name="connsiteY8" fmla="*/ 1656178 h 4967837"/>
                <a:gd name="connsiteX9" fmla="*/ 500067 w 4982198"/>
                <a:gd name="connsiteY9" fmla="*/ 1656178 h 4967837"/>
                <a:gd name="connsiteX10" fmla="*/ 0 w 4982198"/>
                <a:gd name="connsiteY10" fmla="*/ 2154874 h 4967837"/>
                <a:gd name="connsiteX11" fmla="*/ 0 w 4982198"/>
                <a:gd name="connsiteY11" fmla="*/ 2812964 h 4967837"/>
                <a:gd name="connsiteX12" fmla="*/ 500067 w 4982198"/>
                <a:gd name="connsiteY12" fmla="*/ 3311660 h 4967837"/>
                <a:gd name="connsiteX13" fmla="*/ 1160666 w 4982198"/>
                <a:gd name="connsiteY13" fmla="*/ 3311660 h 4967837"/>
                <a:gd name="connsiteX14" fmla="*/ 1660733 w 4982198"/>
                <a:gd name="connsiteY14" fmla="*/ 3810356 h 4967837"/>
                <a:gd name="connsiteX15" fmla="*/ 1660733 w 4982198"/>
                <a:gd name="connsiteY15" fmla="*/ 4469142 h 4967837"/>
                <a:gd name="connsiteX16" fmla="*/ 2160800 w 4982198"/>
                <a:gd name="connsiteY16" fmla="*/ 4967838 h 4967837"/>
                <a:gd name="connsiteX17" fmla="*/ 2821398 w 4982198"/>
                <a:gd name="connsiteY17" fmla="*/ 4967838 h 4967837"/>
                <a:gd name="connsiteX18" fmla="*/ 3321465 w 4982198"/>
                <a:gd name="connsiteY18" fmla="*/ 4469142 h 4967837"/>
                <a:gd name="connsiteX19" fmla="*/ 3321465 w 4982198"/>
                <a:gd name="connsiteY19" fmla="*/ 3810356 h 4967837"/>
                <a:gd name="connsiteX20" fmla="*/ 2821398 w 4982198"/>
                <a:gd name="connsiteY20" fmla="*/ 3311660 h 4967837"/>
                <a:gd name="connsiteX21" fmla="*/ 2160800 w 4982198"/>
                <a:gd name="connsiteY21" fmla="*/ 3311660 h 4967837"/>
                <a:gd name="connsiteX22" fmla="*/ 1660733 w 4982198"/>
                <a:gd name="connsiteY22" fmla="*/ 2812964 h 4967837"/>
                <a:gd name="connsiteX23" fmla="*/ 1660733 w 4982198"/>
                <a:gd name="connsiteY23" fmla="*/ 2154874 h 4967837"/>
                <a:gd name="connsiteX24" fmla="*/ 2160800 w 4982198"/>
                <a:gd name="connsiteY24" fmla="*/ 1656178 h 4967837"/>
                <a:gd name="connsiteX25" fmla="*/ 2821398 w 4982198"/>
                <a:gd name="connsiteY25" fmla="*/ 1656178 h 4967837"/>
                <a:gd name="connsiteX26" fmla="*/ 3321465 w 4982198"/>
                <a:gd name="connsiteY26" fmla="*/ 2154874 h 4967837"/>
                <a:gd name="connsiteX27" fmla="*/ 3321465 w 4982198"/>
                <a:gd name="connsiteY27" fmla="*/ 2812964 h 4967837"/>
                <a:gd name="connsiteX28" fmla="*/ 3821533 w 4982198"/>
                <a:gd name="connsiteY28" fmla="*/ 3311660 h 4967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982198" h="4967837">
                  <a:moveTo>
                    <a:pt x="3821533" y="3311660"/>
                  </a:moveTo>
                  <a:lnTo>
                    <a:pt x="4481433" y="3311660"/>
                  </a:lnTo>
                  <a:cubicBezTo>
                    <a:pt x="4757700" y="3311660"/>
                    <a:pt x="4982199" y="3088473"/>
                    <a:pt x="4982199" y="2812964"/>
                  </a:cubicBezTo>
                  <a:lnTo>
                    <a:pt x="4982199" y="498696"/>
                  </a:lnTo>
                  <a:cubicBezTo>
                    <a:pt x="4982199" y="223188"/>
                    <a:pt x="4757874" y="0"/>
                    <a:pt x="4481433" y="0"/>
                  </a:cubicBezTo>
                  <a:lnTo>
                    <a:pt x="2160800" y="0"/>
                  </a:lnTo>
                  <a:cubicBezTo>
                    <a:pt x="1884535" y="0"/>
                    <a:pt x="1660733" y="223188"/>
                    <a:pt x="1660733" y="498696"/>
                  </a:cubicBezTo>
                  <a:lnTo>
                    <a:pt x="1660733" y="1157482"/>
                  </a:lnTo>
                  <a:cubicBezTo>
                    <a:pt x="1660733" y="1432991"/>
                    <a:pt x="1436931" y="1656178"/>
                    <a:pt x="1160666" y="1656178"/>
                  </a:cubicBezTo>
                  <a:lnTo>
                    <a:pt x="500067" y="1656178"/>
                  </a:lnTo>
                  <a:cubicBezTo>
                    <a:pt x="224325" y="1656178"/>
                    <a:pt x="0" y="1879366"/>
                    <a:pt x="0" y="2154874"/>
                  </a:cubicBezTo>
                  <a:lnTo>
                    <a:pt x="0" y="2812964"/>
                  </a:lnTo>
                  <a:cubicBezTo>
                    <a:pt x="0" y="3088473"/>
                    <a:pt x="224325" y="3311660"/>
                    <a:pt x="500067" y="3311660"/>
                  </a:cubicBezTo>
                  <a:lnTo>
                    <a:pt x="1160666" y="3311660"/>
                  </a:lnTo>
                  <a:cubicBezTo>
                    <a:pt x="1436931" y="3311660"/>
                    <a:pt x="1660733" y="3535369"/>
                    <a:pt x="1660733" y="3810356"/>
                  </a:cubicBezTo>
                  <a:lnTo>
                    <a:pt x="1660733" y="4469142"/>
                  </a:lnTo>
                  <a:cubicBezTo>
                    <a:pt x="1660733" y="4744650"/>
                    <a:pt x="1884535" y="4967838"/>
                    <a:pt x="2160800" y="4967838"/>
                  </a:cubicBezTo>
                  <a:lnTo>
                    <a:pt x="2821398" y="4967838"/>
                  </a:lnTo>
                  <a:cubicBezTo>
                    <a:pt x="3097664" y="4967838"/>
                    <a:pt x="3321465" y="4744650"/>
                    <a:pt x="3321465" y="4469142"/>
                  </a:cubicBezTo>
                  <a:lnTo>
                    <a:pt x="3321465" y="3810356"/>
                  </a:lnTo>
                  <a:cubicBezTo>
                    <a:pt x="3321465" y="3535369"/>
                    <a:pt x="3097664" y="3311660"/>
                    <a:pt x="2821398" y="3311660"/>
                  </a:cubicBezTo>
                  <a:lnTo>
                    <a:pt x="2160800" y="3311660"/>
                  </a:lnTo>
                  <a:cubicBezTo>
                    <a:pt x="1884535" y="3311660"/>
                    <a:pt x="1660733" y="3088473"/>
                    <a:pt x="1660733" y="2812964"/>
                  </a:cubicBezTo>
                  <a:lnTo>
                    <a:pt x="1660733" y="2154874"/>
                  </a:lnTo>
                  <a:cubicBezTo>
                    <a:pt x="1660733" y="1879366"/>
                    <a:pt x="1884535" y="1656178"/>
                    <a:pt x="2160800" y="1656178"/>
                  </a:cubicBezTo>
                  <a:lnTo>
                    <a:pt x="2821398" y="1656178"/>
                  </a:lnTo>
                  <a:cubicBezTo>
                    <a:pt x="3097664" y="1656178"/>
                    <a:pt x="3321465" y="1879366"/>
                    <a:pt x="3321465" y="2154874"/>
                  </a:cubicBezTo>
                  <a:lnTo>
                    <a:pt x="3321465" y="2812964"/>
                  </a:lnTo>
                  <a:cubicBezTo>
                    <a:pt x="3321465" y="3088473"/>
                    <a:pt x="3545267" y="3311660"/>
                    <a:pt x="3821533" y="3311660"/>
                  </a:cubicBezTo>
                  <a:close/>
                </a:path>
              </a:pathLst>
            </a:custGeom>
            <a:noFill/>
            <a:ln w="12700" cap="flat">
              <a:solidFill>
                <a:schemeClr val="bg2"/>
              </a:solidFill>
              <a:prstDash val="solid"/>
              <a:miter/>
            </a:ln>
          </p:spPr>
          <p:txBody>
            <a:bodyPr rtlCol="0" anchor="ctr"/>
            <a:lstStyle/>
            <a:p>
              <a:endParaRPr lang="ru-RU" sz="453"/>
            </a:p>
          </p:txBody>
        </p:sp>
        <p:sp>
          <p:nvSpPr>
            <p:cNvPr id="15" name="Полилиния 14">
              <a:extLst>
                <a:ext uri="{FF2B5EF4-FFF2-40B4-BE49-F238E27FC236}">
                  <a16:creationId xmlns:a16="http://schemas.microsoft.com/office/drawing/2014/main" id="{EAC91D62-27A3-C5D7-6235-5A9E0D1CB3C8}"/>
                </a:ext>
              </a:extLst>
            </p:cNvPr>
            <p:cNvSpPr/>
            <p:nvPr/>
          </p:nvSpPr>
          <p:spPr>
            <a:xfrm>
              <a:off x="12431141" y="20035326"/>
              <a:ext cx="1660035" cy="1656178"/>
            </a:xfrm>
            <a:custGeom>
              <a:avLst/>
              <a:gdLst>
                <a:gd name="connsiteX0" fmla="*/ 1159968 w 1660035"/>
                <a:gd name="connsiteY0" fmla="*/ 0 h 1656178"/>
                <a:gd name="connsiteX1" fmla="*/ 500067 w 1660035"/>
                <a:gd name="connsiteY1" fmla="*/ 0 h 1656178"/>
                <a:gd name="connsiteX2" fmla="*/ 0 w 1660035"/>
                <a:gd name="connsiteY2" fmla="*/ 499391 h 1656178"/>
                <a:gd name="connsiteX3" fmla="*/ 0 w 1660035"/>
                <a:gd name="connsiteY3" fmla="*/ 1157481 h 1656178"/>
                <a:gd name="connsiteX4" fmla="*/ 500067 w 1660035"/>
                <a:gd name="connsiteY4" fmla="*/ 1656178 h 1656178"/>
                <a:gd name="connsiteX5" fmla="*/ 1159968 w 1660035"/>
                <a:gd name="connsiteY5" fmla="*/ 1656178 h 1656178"/>
                <a:gd name="connsiteX6" fmla="*/ 1660035 w 1660035"/>
                <a:gd name="connsiteY6" fmla="*/ 1157481 h 1656178"/>
                <a:gd name="connsiteX7" fmla="*/ 1660035 w 1660035"/>
                <a:gd name="connsiteY7" fmla="*/ 499391 h 1656178"/>
                <a:gd name="connsiteX8" fmla="*/ 1159968 w 1660035"/>
                <a:gd name="connsiteY8" fmla="*/ 0 h 1656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60035" h="1656178">
                  <a:moveTo>
                    <a:pt x="1159968" y="0"/>
                  </a:moveTo>
                  <a:lnTo>
                    <a:pt x="500067" y="0"/>
                  </a:lnTo>
                  <a:cubicBezTo>
                    <a:pt x="223801" y="0"/>
                    <a:pt x="0" y="223709"/>
                    <a:pt x="0" y="499391"/>
                  </a:cubicBezTo>
                  <a:lnTo>
                    <a:pt x="0" y="1157481"/>
                  </a:lnTo>
                  <a:cubicBezTo>
                    <a:pt x="0" y="1432989"/>
                    <a:pt x="223801" y="1656178"/>
                    <a:pt x="500067" y="1656178"/>
                  </a:cubicBezTo>
                  <a:lnTo>
                    <a:pt x="1159968" y="1656178"/>
                  </a:lnTo>
                  <a:cubicBezTo>
                    <a:pt x="1436233" y="1656178"/>
                    <a:pt x="1660035" y="1432989"/>
                    <a:pt x="1660035" y="1157481"/>
                  </a:cubicBezTo>
                  <a:lnTo>
                    <a:pt x="1660035" y="499391"/>
                  </a:lnTo>
                  <a:cubicBezTo>
                    <a:pt x="1660035" y="223883"/>
                    <a:pt x="1436233" y="0"/>
                    <a:pt x="1159968" y="0"/>
                  </a:cubicBezTo>
                  <a:close/>
                </a:path>
              </a:pathLst>
            </a:custGeom>
            <a:noFill/>
            <a:ln w="12700" cap="flat">
              <a:solidFill>
                <a:schemeClr val="bg2"/>
              </a:solidFill>
              <a:prstDash val="solid"/>
              <a:miter/>
            </a:ln>
          </p:spPr>
          <p:txBody>
            <a:bodyPr rtlCol="0" anchor="ctr"/>
            <a:lstStyle/>
            <a:p>
              <a:endParaRPr lang="ru-RU" sz="453"/>
            </a:p>
          </p:txBody>
        </p:sp>
        <p:sp>
          <p:nvSpPr>
            <p:cNvPr id="17" name="Полилиния 16">
              <a:extLst>
                <a:ext uri="{FF2B5EF4-FFF2-40B4-BE49-F238E27FC236}">
                  <a16:creationId xmlns:a16="http://schemas.microsoft.com/office/drawing/2014/main" id="{D4E22BEA-5047-D761-3A86-F549B59D78F1}"/>
                </a:ext>
              </a:extLst>
            </p:cNvPr>
            <p:cNvSpPr/>
            <p:nvPr/>
          </p:nvSpPr>
          <p:spPr>
            <a:xfrm>
              <a:off x="10770408" y="8443994"/>
              <a:ext cx="4981500" cy="3311660"/>
            </a:xfrm>
            <a:custGeom>
              <a:avLst/>
              <a:gdLst>
                <a:gd name="connsiteX0" fmla="*/ 4481433 w 4981500"/>
                <a:gd name="connsiteY0" fmla="*/ 0 h 3311660"/>
                <a:gd name="connsiteX1" fmla="*/ 3820836 w 4981500"/>
                <a:gd name="connsiteY1" fmla="*/ 0 h 3311660"/>
                <a:gd name="connsiteX2" fmla="*/ 3320769 w 4981500"/>
                <a:gd name="connsiteY2" fmla="*/ 498696 h 3311660"/>
                <a:gd name="connsiteX3" fmla="*/ 3320769 w 4981500"/>
                <a:gd name="connsiteY3" fmla="*/ 1156787 h 3311660"/>
                <a:gd name="connsiteX4" fmla="*/ 2820701 w 4981500"/>
                <a:gd name="connsiteY4" fmla="*/ 1655483 h 3311660"/>
                <a:gd name="connsiteX5" fmla="*/ 2160801 w 4981500"/>
                <a:gd name="connsiteY5" fmla="*/ 1655483 h 3311660"/>
                <a:gd name="connsiteX6" fmla="*/ 1660733 w 4981500"/>
                <a:gd name="connsiteY6" fmla="*/ 1156787 h 3311660"/>
                <a:gd name="connsiteX7" fmla="*/ 1660733 w 4981500"/>
                <a:gd name="connsiteY7" fmla="*/ 498696 h 3311660"/>
                <a:gd name="connsiteX8" fmla="*/ 1159968 w 4981500"/>
                <a:gd name="connsiteY8" fmla="*/ 0 h 3311660"/>
                <a:gd name="connsiteX9" fmla="*/ 500067 w 4981500"/>
                <a:gd name="connsiteY9" fmla="*/ 0 h 3311660"/>
                <a:gd name="connsiteX10" fmla="*/ 0 w 4981500"/>
                <a:gd name="connsiteY10" fmla="*/ 498696 h 3311660"/>
                <a:gd name="connsiteX11" fmla="*/ 0 w 4981500"/>
                <a:gd name="connsiteY11" fmla="*/ 1156787 h 3311660"/>
                <a:gd name="connsiteX12" fmla="*/ 500067 w 4981500"/>
                <a:gd name="connsiteY12" fmla="*/ 1655483 h 3311660"/>
                <a:gd name="connsiteX13" fmla="*/ 1159968 w 4981500"/>
                <a:gd name="connsiteY13" fmla="*/ 1655483 h 3311660"/>
                <a:gd name="connsiteX14" fmla="*/ 1660733 w 4981500"/>
                <a:gd name="connsiteY14" fmla="*/ 2154179 h 3311660"/>
                <a:gd name="connsiteX15" fmla="*/ 1660733 w 4981500"/>
                <a:gd name="connsiteY15" fmla="*/ 2812965 h 3311660"/>
                <a:gd name="connsiteX16" fmla="*/ 2160801 w 4981500"/>
                <a:gd name="connsiteY16" fmla="*/ 3311660 h 3311660"/>
                <a:gd name="connsiteX17" fmla="*/ 2820701 w 4981500"/>
                <a:gd name="connsiteY17" fmla="*/ 3311660 h 3311660"/>
                <a:gd name="connsiteX18" fmla="*/ 3320769 w 4981500"/>
                <a:gd name="connsiteY18" fmla="*/ 2812965 h 3311660"/>
                <a:gd name="connsiteX19" fmla="*/ 3320769 w 4981500"/>
                <a:gd name="connsiteY19" fmla="*/ 2154179 h 3311660"/>
                <a:gd name="connsiteX20" fmla="*/ 3820836 w 4981500"/>
                <a:gd name="connsiteY20" fmla="*/ 1655483 h 3311660"/>
                <a:gd name="connsiteX21" fmla="*/ 4481433 w 4981500"/>
                <a:gd name="connsiteY21" fmla="*/ 1655483 h 3311660"/>
                <a:gd name="connsiteX22" fmla="*/ 4981501 w 4981500"/>
                <a:gd name="connsiteY22" fmla="*/ 1156787 h 3311660"/>
                <a:gd name="connsiteX23" fmla="*/ 4981501 w 4981500"/>
                <a:gd name="connsiteY23" fmla="*/ 498696 h 3311660"/>
                <a:gd name="connsiteX24" fmla="*/ 4481433 w 4981500"/>
                <a:gd name="connsiteY24" fmla="*/ 0 h 3311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981500" h="3311660">
                  <a:moveTo>
                    <a:pt x="4481433" y="0"/>
                  </a:moveTo>
                  <a:lnTo>
                    <a:pt x="3820836" y="0"/>
                  </a:lnTo>
                  <a:cubicBezTo>
                    <a:pt x="3544569" y="0"/>
                    <a:pt x="3320769" y="223188"/>
                    <a:pt x="3320769" y="498696"/>
                  </a:cubicBezTo>
                  <a:lnTo>
                    <a:pt x="3320769" y="1156787"/>
                  </a:lnTo>
                  <a:cubicBezTo>
                    <a:pt x="3320769" y="1432295"/>
                    <a:pt x="3096967" y="1655483"/>
                    <a:pt x="2820701" y="1655483"/>
                  </a:cubicBezTo>
                  <a:lnTo>
                    <a:pt x="2160801" y="1655483"/>
                  </a:lnTo>
                  <a:cubicBezTo>
                    <a:pt x="1884534" y="1655483"/>
                    <a:pt x="1660733" y="1432295"/>
                    <a:pt x="1660733" y="1156787"/>
                  </a:cubicBezTo>
                  <a:lnTo>
                    <a:pt x="1660733" y="498696"/>
                  </a:lnTo>
                  <a:cubicBezTo>
                    <a:pt x="1660733" y="223188"/>
                    <a:pt x="1436409" y="0"/>
                    <a:pt x="1159968" y="0"/>
                  </a:cubicBezTo>
                  <a:lnTo>
                    <a:pt x="500067" y="0"/>
                  </a:lnTo>
                  <a:cubicBezTo>
                    <a:pt x="223802" y="0"/>
                    <a:pt x="0" y="223188"/>
                    <a:pt x="0" y="498696"/>
                  </a:cubicBezTo>
                  <a:lnTo>
                    <a:pt x="0" y="1156787"/>
                  </a:lnTo>
                  <a:cubicBezTo>
                    <a:pt x="0" y="1432295"/>
                    <a:pt x="223802" y="1655483"/>
                    <a:pt x="500067" y="1655483"/>
                  </a:cubicBezTo>
                  <a:lnTo>
                    <a:pt x="1159968" y="1655483"/>
                  </a:lnTo>
                  <a:cubicBezTo>
                    <a:pt x="1436234" y="1655483"/>
                    <a:pt x="1660733" y="1878670"/>
                    <a:pt x="1660733" y="2154179"/>
                  </a:cubicBezTo>
                  <a:lnTo>
                    <a:pt x="1660733" y="2812965"/>
                  </a:lnTo>
                  <a:cubicBezTo>
                    <a:pt x="1660733" y="3088473"/>
                    <a:pt x="1884534" y="3311660"/>
                    <a:pt x="2160801" y="3311660"/>
                  </a:cubicBezTo>
                  <a:lnTo>
                    <a:pt x="2820701" y="3311660"/>
                  </a:lnTo>
                  <a:cubicBezTo>
                    <a:pt x="3096967" y="3311660"/>
                    <a:pt x="3320769" y="3088473"/>
                    <a:pt x="3320769" y="2812965"/>
                  </a:cubicBezTo>
                  <a:lnTo>
                    <a:pt x="3320769" y="2154179"/>
                  </a:lnTo>
                  <a:cubicBezTo>
                    <a:pt x="3320769" y="1878670"/>
                    <a:pt x="3544569" y="1655483"/>
                    <a:pt x="3820836" y="1655483"/>
                  </a:cubicBezTo>
                  <a:lnTo>
                    <a:pt x="4481433" y="1655483"/>
                  </a:lnTo>
                  <a:cubicBezTo>
                    <a:pt x="4757700" y="1655483"/>
                    <a:pt x="4981501" y="1432295"/>
                    <a:pt x="4981501" y="1156787"/>
                  </a:cubicBezTo>
                  <a:lnTo>
                    <a:pt x="4981501" y="498696"/>
                  </a:lnTo>
                  <a:cubicBezTo>
                    <a:pt x="4981501" y="223188"/>
                    <a:pt x="4757700" y="0"/>
                    <a:pt x="4481433" y="0"/>
                  </a:cubicBezTo>
                  <a:close/>
                </a:path>
              </a:pathLst>
            </a:custGeom>
            <a:noFill/>
            <a:ln w="12700" cap="flat">
              <a:solidFill>
                <a:schemeClr val="bg2"/>
              </a:solidFill>
              <a:prstDash val="solid"/>
              <a:miter/>
            </a:ln>
          </p:spPr>
          <p:txBody>
            <a:bodyPr rtlCol="0" anchor="ctr"/>
            <a:lstStyle/>
            <a:p>
              <a:endParaRPr lang="ru-RU" sz="453"/>
            </a:p>
          </p:txBody>
        </p:sp>
        <p:sp>
          <p:nvSpPr>
            <p:cNvPr id="18" name="Полилиния 17">
              <a:extLst>
                <a:ext uri="{FF2B5EF4-FFF2-40B4-BE49-F238E27FC236}">
                  <a16:creationId xmlns:a16="http://schemas.microsoft.com/office/drawing/2014/main" id="{3ADE9A68-54C5-C935-ED80-DDFA7429BAB1}"/>
                </a:ext>
              </a:extLst>
            </p:cNvPr>
            <p:cNvSpPr/>
            <p:nvPr/>
          </p:nvSpPr>
          <p:spPr>
            <a:xfrm>
              <a:off x="14091177" y="11755654"/>
              <a:ext cx="1660732" cy="3311660"/>
            </a:xfrm>
            <a:custGeom>
              <a:avLst/>
              <a:gdLst>
                <a:gd name="connsiteX0" fmla="*/ 1160665 w 1660732"/>
                <a:gd name="connsiteY0" fmla="*/ 0 h 3311660"/>
                <a:gd name="connsiteX1" fmla="*/ 500067 w 1660732"/>
                <a:gd name="connsiteY1" fmla="*/ 0 h 3311660"/>
                <a:gd name="connsiteX2" fmla="*/ 0 w 1660732"/>
                <a:gd name="connsiteY2" fmla="*/ 498696 h 3311660"/>
                <a:gd name="connsiteX3" fmla="*/ 0 w 1660732"/>
                <a:gd name="connsiteY3" fmla="*/ 2812965 h 3311660"/>
                <a:gd name="connsiteX4" fmla="*/ 500067 w 1660732"/>
                <a:gd name="connsiteY4" fmla="*/ 3311660 h 3311660"/>
                <a:gd name="connsiteX5" fmla="*/ 1160665 w 1660732"/>
                <a:gd name="connsiteY5" fmla="*/ 3311660 h 3311660"/>
                <a:gd name="connsiteX6" fmla="*/ 1660732 w 1660732"/>
                <a:gd name="connsiteY6" fmla="*/ 2812965 h 3311660"/>
                <a:gd name="connsiteX7" fmla="*/ 1660732 w 1660732"/>
                <a:gd name="connsiteY7" fmla="*/ 498696 h 3311660"/>
                <a:gd name="connsiteX8" fmla="*/ 1160665 w 1660732"/>
                <a:gd name="connsiteY8" fmla="*/ 0 h 3311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60732" h="3311660">
                  <a:moveTo>
                    <a:pt x="1160665" y="0"/>
                  </a:moveTo>
                  <a:lnTo>
                    <a:pt x="500067" y="0"/>
                  </a:lnTo>
                  <a:cubicBezTo>
                    <a:pt x="223801" y="0"/>
                    <a:pt x="0" y="223188"/>
                    <a:pt x="0" y="498696"/>
                  </a:cubicBezTo>
                  <a:lnTo>
                    <a:pt x="0" y="2812965"/>
                  </a:lnTo>
                  <a:cubicBezTo>
                    <a:pt x="0" y="3088472"/>
                    <a:pt x="223801" y="3311660"/>
                    <a:pt x="500067" y="3311660"/>
                  </a:cubicBezTo>
                  <a:lnTo>
                    <a:pt x="1160665" y="3311660"/>
                  </a:lnTo>
                  <a:cubicBezTo>
                    <a:pt x="1436931" y="3311660"/>
                    <a:pt x="1660732" y="3088472"/>
                    <a:pt x="1660732" y="2812965"/>
                  </a:cubicBezTo>
                  <a:lnTo>
                    <a:pt x="1660732" y="498696"/>
                  </a:lnTo>
                  <a:cubicBezTo>
                    <a:pt x="1660732" y="223188"/>
                    <a:pt x="1436931" y="0"/>
                    <a:pt x="1160665" y="0"/>
                  </a:cubicBezTo>
                  <a:close/>
                </a:path>
              </a:pathLst>
            </a:custGeom>
            <a:noFill/>
            <a:ln w="12700" cap="flat">
              <a:solidFill>
                <a:schemeClr val="bg2"/>
              </a:solidFill>
              <a:prstDash val="solid"/>
              <a:miter/>
            </a:ln>
          </p:spPr>
          <p:txBody>
            <a:bodyPr rtlCol="0" anchor="ctr"/>
            <a:lstStyle/>
            <a:p>
              <a:endParaRPr lang="ru-RU" sz="453" dirty="0"/>
            </a:p>
          </p:txBody>
        </p:sp>
        <p:sp>
          <p:nvSpPr>
            <p:cNvPr id="19" name="Полилиния 18">
              <a:extLst>
                <a:ext uri="{FF2B5EF4-FFF2-40B4-BE49-F238E27FC236}">
                  <a16:creationId xmlns:a16="http://schemas.microsoft.com/office/drawing/2014/main" id="{F9256E5F-ECAA-4A67-424D-78B7DFFDF46D}"/>
                </a:ext>
              </a:extLst>
            </p:cNvPr>
            <p:cNvSpPr/>
            <p:nvPr/>
          </p:nvSpPr>
          <p:spPr>
            <a:xfrm>
              <a:off x="9109676" y="15067314"/>
              <a:ext cx="6642233" cy="4967837"/>
            </a:xfrm>
            <a:custGeom>
              <a:avLst/>
              <a:gdLst>
                <a:gd name="connsiteX0" fmla="*/ 6142166 w 6642233"/>
                <a:gd name="connsiteY0" fmla="*/ 3312355 h 4967837"/>
                <a:gd name="connsiteX1" fmla="*/ 5481569 w 6642233"/>
                <a:gd name="connsiteY1" fmla="*/ 3312355 h 4967837"/>
                <a:gd name="connsiteX2" fmla="*/ 4981501 w 6642233"/>
                <a:gd name="connsiteY2" fmla="*/ 2813659 h 4967837"/>
                <a:gd name="connsiteX3" fmla="*/ 4981501 w 6642233"/>
                <a:gd name="connsiteY3" fmla="*/ 498696 h 4967837"/>
                <a:gd name="connsiteX4" fmla="*/ 4481434 w 6642233"/>
                <a:gd name="connsiteY4" fmla="*/ 0 h 4967837"/>
                <a:gd name="connsiteX5" fmla="*/ 3821533 w 6642233"/>
                <a:gd name="connsiteY5" fmla="*/ 0 h 4967837"/>
                <a:gd name="connsiteX6" fmla="*/ 3321466 w 6642233"/>
                <a:gd name="connsiteY6" fmla="*/ 498696 h 4967837"/>
                <a:gd name="connsiteX7" fmla="*/ 3321466 w 6642233"/>
                <a:gd name="connsiteY7" fmla="*/ 1656177 h 4967837"/>
                <a:gd name="connsiteX8" fmla="*/ 2160800 w 6642233"/>
                <a:gd name="connsiteY8" fmla="*/ 1656177 h 4967837"/>
                <a:gd name="connsiteX9" fmla="*/ 1660733 w 6642233"/>
                <a:gd name="connsiteY9" fmla="*/ 2154873 h 4967837"/>
                <a:gd name="connsiteX10" fmla="*/ 1660733 w 6642233"/>
                <a:gd name="connsiteY10" fmla="*/ 2813659 h 4967837"/>
                <a:gd name="connsiteX11" fmla="*/ 1160666 w 6642233"/>
                <a:gd name="connsiteY11" fmla="*/ 3312355 h 4967837"/>
                <a:gd name="connsiteX12" fmla="*/ 500067 w 6642233"/>
                <a:gd name="connsiteY12" fmla="*/ 3312355 h 4967837"/>
                <a:gd name="connsiteX13" fmla="*/ 0 w 6642233"/>
                <a:gd name="connsiteY13" fmla="*/ 3811051 h 4967837"/>
                <a:gd name="connsiteX14" fmla="*/ 0 w 6642233"/>
                <a:gd name="connsiteY14" fmla="*/ 4469142 h 4967837"/>
                <a:gd name="connsiteX15" fmla="*/ 500067 w 6642233"/>
                <a:gd name="connsiteY15" fmla="*/ 4967838 h 4967837"/>
                <a:gd name="connsiteX16" fmla="*/ 1160666 w 6642233"/>
                <a:gd name="connsiteY16" fmla="*/ 4967838 h 4967837"/>
                <a:gd name="connsiteX17" fmla="*/ 1660733 w 6642233"/>
                <a:gd name="connsiteY17" fmla="*/ 4469142 h 4967837"/>
                <a:gd name="connsiteX18" fmla="*/ 1660733 w 6642233"/>
                <a:gd name="connsiteY18" fmla="*/ 3811051 h 4967837"/>
                <a:gd name="connsiteX19" fmla="*/ 2160800 w 6642233"/>
                <a:gd name="connsiteY19" fmla="*/ 3312355 h 4967837"/>
                <a:gd name="connsiteX20" fmla="*/ 4481434 w 6642233"/>
                <a:gd name="connsiteY20" fmla="*/ 3312355 h 4967837"/>
                <a:gd name="connsiteX21" fmla="*/ 4981501 w 6642233"/>
                <a:gd name="connsiteY21" fmla="*/ 3811051 h 4967837"/>
                <a:gd name="connsiteX22" fmla="*/ 4981501 w 6642233"/>
                <a:gd name="connsiteY22" fmla="*/ 4469142 h 4967837"/>
                <a:gd name="connsiteX23" fmla="*/ 5481569 w 6642233"/>
                <a:gd name="connsiteY23" fmla="*/ 4967838 h 4967837"/>
                <a:gd name="connsiteX24" fmla="*/ 6142166 w 6642233"/>
                <a:gd name="connsiteY24" fmla="*/ 4967838 h 4967837"/>
                <a:gd name="connsiteX25" fmla="*/ 6642233 w 6642233"/>
                <a:gd name="connsiteY25" fmla="*/ 4469142 h 4967837"/>
                <a:gd name="connsiteX26" fmla="*/ 6642233 w 6642233"/>
                <a:gd name="connsiteY26" fmla="*/ 3811051 h 4967837"/>
                <a:gd name="connsiteX27" fmla="*/ 6142166 w 6642233"/>
                <a:gd name="connsiteY27" fmla="*/ 3312355 h 4967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642233" h="4967837">
                  <a:moveTo>
                    <a:pt x="6142166" y="3312355"/>
                  </a:moveTo>
                  <a:lnTo>
                    <a:pt x="5481569" y="3312355"/>
                  </a:lnTo>
                  <a:cubicBezTo>
                    <a:pt x="5205302" y="3312355"/>
                    <a:pt x="4981501" y="3089167"/>
                    <a:pt x="4981501" y="2813659"/>
                  </a:cubicBezTo>
                  <a:lnTo>
                    <a:pt x="4981501" y="498696"/>
                  </a:lnTo>
                  <a:cubicBezTo>
                    <a:pt x="4981501" y="223709"/>
                    <a:pt x="4757699" y="0"/>
                    <a:pt x="4481434" y="0"/>
                  </a:cubicBezTo>
                  <a:lnTo>
                    <a:pt x="3821533" y="0"/>
                  </a:lnTo>
                  <a:cubicBezTo>
                    <a:pt x="3545267" y="0"/>
                    <a:pt x="3321466" y="223709"/>
                    <a:pt x="3321466" y="498696"/>
                  </a:cubicBezTo>
                  <a:lnTo>
                    <a:pt x="3321466" y="1656177"/>
                  </a:lnTo>
                  <a:lnTo>
                    <a:pt x="2160800" y="1656177"/>
                  </a:lnTo>
                  <a:cubicBezTo>
                    <a:pt x="1884535" y="1656177"/>
                    <a:pt x="1660733" y="1879365"/>
                    <a:pt x="1660733" y="2154873"/>
                  </a:cubicBezTo>
                  <a:lnTo>
                    <a:pt x="1660733" y="2813659"/>
                  </a:lnTo>
                  <a:cubicBezTo>
                    <a:pt x="1660733" y="3089167"/>
                    <a:pt x="1436931" y="3312355"/>
                    <a:pt x="1160666" y="3312355"/>
                  </a:cubicBezTo>
                  <a:lnTo>
                    <a:pt x="500067" y="3312355"/>
                  </a:lnTo>
                  <a:cubicBezTo>
                    <a:pt x="223802" y="3312355"/>
                    <a:pt x="0" y="3535542"/>
                    <a:pt x="0" y="3811051"/>
                  </a:cubicBezTo>
                  <a:lnTo>
                    <a:pt x="0" y="4469142"/>
                  </a:lnTo>
                  <a:cubicBezTo>
                    <a:pt x="0" y="4744649"/>
                    <a:pt x="223802" y="4967838"/>
                    <a:pt x="500067" y="4967838"/>
                  </a:cubicBezTo>
                  <a:lnTo>
                    <a:pt x="1160666" y="4967838"/>
                  </a:lnTo>
                  <a:cubicBezTo>
                    <a:pt x="1436931" y="4967838"/>
                    <a:pt x="1660733" y="4744649"/>
                    <a:pt x="1660733" y="4469142"/>
                  </a:cubicBezTo>
                  <a:lnTo>
                    <a:pt x="1660733" y="3811051"/>
                  </a:lnTo>
                  <a:cubicBezTo>
                    <a:pt x="1660733" y="3535542"/>
                    <a:pt x="1884535" y="3312355"/>
                    <a:pt x="2160800" y="3312355"/>
                  </a:cubicBezTo>
                  <a:lnTo>
                    <a:pt x="4481434" y="3312355"/>
                  </a:lnTo>
                  <a:cubicBezTo>
                    <a:pt x="4757699" y="3312355"/>
                    <a:pt x="4981501" y="3535542"/>
                    <a:pt x="4981501" y="3811051"/>
                  </a:cubicBezTo>
                  <a:lnTo>
                    <a:pt x="4981501" y="4469142"/>
                  </a:lnTo>
                  <a:cubicBezTo>
                    <a:pt x="4981501" y="4744649"/>
                    <a:pt x="5205302" y="4967838"/>
                    <a:pt x="5481569" y="4967838"/>
                  </a:cubicBezTo>
                  <a:lnTo>
                    <a:pt x="6142166" y="4967838"/>
                  </a:lnTo>
                  <a:cubicBezTo>
                    <a:pt x="6418433" y="4967838"/>
                    <a:pt x="6642233" y="4744649"/>
                    <a:pt x="6642233" y="4469142"/>
                  </a:cubicBezTo>
                  <a:lnTo>
                    <a:pt x="6642233" y="3811051"/>
                  </a:lnTo>
                  <a:cubicBezTo>
                    <a:pt x="6642233" y="3535542"/>
                    <a:pt x="6418433" y="3312355"/>
                    <a:pt x="6142166" y="3312355"/>
                  </a:cubicBezTo>
                  <a:close/>
                </a:path>
              </a:pathLst>
            </a:custGeom>
            <a:noFill/>
            <a:ln w="12700" cap="flat">
              <a:solidFill>
                <a:schemeClr val="bg2"/>
              </a:solidFill>
              <a:prstDash val="solid"/>
              <a:miter/>
            </a:ln>
          </p:spPr>
          <p:txBody>
            <a:bodyPr rtlCol="0" anchor="ctr"/>
            <a:lstStyle/>
            <a:p>
              <a:endParaRPr lang="ru-RU" sz="453"/>
            </a:p>
          </p:txBody>
        </p:sp>
        <p:sp>
          <p:nvSpPr>
            <p:cNvPr id="20" name="Полилиния 19">
              <a:extLst>
                <a:ext uri="{FF2B5EF4-FFF2-40B4-BE49-F238E27FC236}">
                  <a16:creationId xmlns:a16="http://schemas.microsoft.com/office/drawing/2014/main" id="{9B913F51-C2A4-5BC7-482F-5A8050C2CAC8}"/>
                </a:ext>
              </a:extLst>
            </p:cNvPr>
            <p:cNvSpPr/>
            <p:nvPr userDrawn="1"/>
          </p:nvSpPr>
          <p:spPr>
            <a:xfrm>
              <a:off x="12426968" y="5153684"/>
              <a:ext cx="1660732" cy="3311660"/>
            </a:xfrm>
            <a:custGeom>
              <a:avLst/>
              <a:gdLst>
                <a:gd name="connsiteX0" fmla="*/ 1160665 w 1660732"/>
                <a:gd name="connsiteY0" fmla="*/ 0 h 3311660"/>
                <a:gd name="connsiteX1" fmla="*/ 500067 w 1660732"/>
                <a:gd name="connsiteY1" fmla="*/ 0 h 3311660"/>
                <a:gd name="connsiteX2" fmla="*/ 0 w 1660732"/>
                <a:gd name="connsiteY2" fmla="*/ 498696 h 3311660"/>
                <a:gd name="connsiteX3" fmla="*/ 0 w 1660732"/>
                <a:gd name="connsiteY3" fmla="*/ 2812965 h 3311660"/>
                <a:gd name="connsiteX4" fmla="*/ 500067 w 1660732"/>
                <a:gd name="connsiteY4" fmla="*/ 3311660 h 3311660"/>
                <a:gd name="connsiteX5" fmla="*/ 1160665 w 1660732"/>
                <a:gd name="connsiteY5" fmla="*/ 3311660 h 3311660"/>
                <a:gd name="connsiteX6" fmla="*/ 1660732 w 1660732"/>
                <a:gd name="connsiteY6" fmla="*/ 2812965 h 3311660"/>
                <a:gd name="connsiteX7" fmla="*/ 1660732 w 1660732"/>
                <a:gd name="connsiteY7" fmla="*/ 498696 h 3311660"/>
                <a:gd name="connsiteX8" fmla="*/ 1160665 w 1660732"/>
                <a:gd name="connsiteY8" fmla="*/ 0 h 3311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60732" h="3311660">
                  <a:moveTo>
                    <a:pt x="1160665" y="0"/>
                  </a:moveTo>
                  <a:lnTo>
                    <a:pt x="500067" y="0"/>
                  </a:lnTo>
                  <a:cubicBezTo>
                    <a:pt x="223801" y="0"/>
                    <a:pt x="0" y="223188"/>
                    <a:pt x="0" y="498696"/>
                  </a:cubicBezTo>
                  <a:lnTo>
                    <a:pt x="0" y="2812965"/>
                  </a:lnTo>
                  <a:cubicBezTo>
                    <a:pt x="0" y="3088472"/>
                    <a:pt x="223801" y="3311660"/>
                    <a:pt x="500067" y="3311660"/>
                  </a:cubicBezTo>
                  <a:lnTo>
                    <a:pt x="1160665" y="3311660"/>
                  </a:lnTo>
                  <a:cubicBezTo>
                    <a:pt x="1436931" y="3311660"/>
                    <a:pt x="1660732" y="3088472"/>
                    <a:pt x="1660732" y="2812965"/>
                  </a:cubicBezTo>
                  <a:lnTo>
                    <a:pt x="1660732" y="498696"/>
                  </a:lnTo>
                  <a:cubicBezTo>
                    <a:pt x="1660732" y="223188"/>
                    <a:pt x="1436931" y="0"/>
                    <a:pt x="1160665" y="0"/>
                  </a:cubicBezTo>
                  <a:close/>
                </a:path>
              </a:pathLst>
            </a:custGeom>
            <a:noFill/>
            <a:ln w="12700" cap="flat">
              <a:solidFill>
                <a:schemeClr val="bg2"/>
              </a:solidFill>
              <a:prstDash val="solid"/>
              <a:miter/>
            </a:ln>
          </p:spPr>
          <p:txBody>
            <a:bodyPr rtlCol="0" anchor="ctr"/>
            <a:lstStyle/>
            <a:p>
              <a:endParaRPr lang="ru-RU" sz="453" dirty="0"/>
            </a:p>
          </p:txBody>
        </p:sp>
      </p:grpSp>
      <p:sp>
        <p:nvSpPr>
          <p:cNvPr id="21" name="TextBox 20">
            <a:extLst>
              <a:ext uri="{FF2B5EF4-FFF2-40B4-BE49-F238E27FC236}">
                <a16:creationId xmlns:a16="http://schemas.microsoft.com/office/drawing/2014/main" id="{C144E013-3005-8B8F-2829-BCF9AB18E6B7}"/>
              </a:ext>
            </a:extLst>
          </p:cNvPr>
          <p:cNvSpPr txBox="1"/>
          <p:nvPr userDrawn="1"/>
        </p:nvSpPr>
        <p:spPr>
          <a:xfrm>
            <a:off x="3433267" y="-220340"/>
            <a:ext cx="184731" cy="162032"/>
          </a:xfrm>
          <a:prstGeom prst="rect">
            <a:avLst/>
          </a:prstGeom>
          <a:noFill/>
        </p:spPr>
        <p:txBody>
          <a:bodyPr wrap="none" rtlCol="0">
            <a:spAutoFit/>
          </a:bodyPr>
          <a:lstStyle/>
          <a:p>
            <a:endParaRPr lang="ru-RU" sz="453" dirty="0"/>
          </a:p>
        </p:txBody>
      </p:sp>
      <p:pic>
        <p:nvPicPr>
          <p:cNvPr id="5" name="Рисунок 4">
            <a:extLst>
              <a:ext uri="{FF2B5EF4-FFF2-40B4-BE49-F238E27FC236}">
                <a16:creationId xmlns:a16="http://schemas.microsoft.com/office/drawing/2014/main" id="{A7A31B2F-ADAD-8D29-1AFD-BD7788284F0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88529" y="620713"/>
            <a:ext cx="1605963" cy="402329"/>
          </a:xfrm>
          <a:prstGeom prst="rect">
            <a:avLst/>
          </a:prstGeom>
        </p:spPr>
      </p:pic>
    </p:spTree>
    <p:extLst>
      <p:ext uri="{BB962C8B-B14F-4D97-AF65-F5344CB8AC3E}">
        <p14:creationId xmlns:p14="http://schemas.microsoft.com/office/powerpoint/2010/main" val="2557718309"/>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Титульные слайды_05">
    <p:spTree>
      <p:nvGrpSpPr>
        <p:cNvPr id="1" name=""/>
        <p:cNvGrpSpPr/>
        <p:nvPr/>
      </p:nvGrpSpPr>
      <p:grpSpPr>
        <a:xfrm>
          <a:off x="0" y="0"/>
          <a:ext cx="0" cy="0"/>
          <a:chOff x="0" y="0"/>
          <a:chExt cx="0" cy="0"/>
        </a:xfrm>
      </p:grpSpPr>
      <p:sp>
        <p:nvSpPr>
          <p:cNvPr id="11" name="Прямоугольник 10">
            <a:extLst>
              <a:ext uri="{FF2B5EF4-FFF2-40B4-BE49-F238E27FC236}">
                <a16:creationId xmlns:a16="http://schemas.microsoft.com/office/drawing/2014/main" id="{A421E069-1B03-6077-1C2B-84186EE6A577}"/>
              </a:ext>
            </a:extLst>
          </p:cNvPr>
          <p:cNvSpPr/>
          <p:nvPr userDrawn="1"/>
        </p:nvSpPr>
        <p:spPr>
          <a:xfrm>
            <a:off x="0" y="0"/>
            <a:ext cx="9144000" cy="5143500"/>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453"/>
          </a:p>
        </p:txBody>
      </p:sp>
      <p:sp>
        <p:nvSpPr>
          <p:cNvPr id="2" name="Заголовок 1">
            <a:extLst>
              <a:ext uri="{FF2B5EF4-FFF2-40B4-BE49-F238E27FC236}">
                <a16:creationId xmlns:a16="http://schemas.microsoft.com/office/drawing/2014/main" id="{D857D9A4-F612-72E2-C404-179B90B45A43}"/>
              </a:ext>
            </a:extLst>
          </p:cNvPr>
          <p:cNvSpPr>
            <a:spLocks noGrp="1"/>
          </p:cNvSpPr>
          <p:nvPr>
            <p:ph type="ctrTitle" hasCustomPrompt="1"/>
          </p:nvPr>
        </p:nvSpPr>
        <p:spPr>
          <a:xfrm>
            <a:off x="546220" y="2065514"/>
            <a:ext cx="4014006" cy="1016538"/>
          </a:xfrm>
          <a:prstGeom prst="rect">
            <a:avLst/>
          </a:prstGeom>
        </p:spPr>
        <p:txBody>
          <a:bodyPr anchor="t">
            <a:normAutofit/>
          </a:bodyPr>
          <a:lstStyle>
            <a:lvl1pPr algn="l">
              <a:defRPr sz="3112">
                <a:solidFill>
                  <a:schemeClr val="tx1"/>
                </a:solidFill>
              </a:defRPr>
            </a:lvl1pPr>
          </a:lstStyle>
          <a:p>
            <a:r>
              <a:rPr lang="ru-RU" dirty="0"/>
              <a:t>Заголовок </a:t>
            </a:r>
            <a:br>
              <a:rPr lang="ru-RU" dirty="0"/>
            </a:br>
            <a:r>
              <a:rPr lang="ru-RU" dirty="0"/>
              <a:t>презентации</a:t>
            </a:r>
          </a:p>
        </p:txBody>
      </p:sp>
      <p:sp>
        <p:nvSpPr>
          <p:cNvPr id="3" name="Подзаголовок 2">
            <a:extLst>
              <a:ext uri="{FF2B5EF4-FFF2-40B4-BE49-F238E27FC236}">
                <a16:creationId xmlns:a16="http://schemas.microsoft.com/office/drawing/2014/main" id="{E324B747-235F-AD0B-30F7-EA83A62E8BB3}"/>
              </a:ext>
            </a:extLst>
          </p:cNvPr>
          <p:cNvSpPr>
            <a:spLocks noGrp="1"/>
          </p:cNvSpPr>
          <p:nvPr>
            <p:ph type="subTitle" idx="1"/>
          </p:nvPr>
        </p:nvSpPr>
        <p:spPr>
          <a:xfrm>
            <a:off x="546220" y="3342000"/>
            <a:ext cx="3979069" cy="1241822"/>
          </a:xfrm>
          <a:prstGeom prst="rect">
            <a:avLst/>
          </a:prstGeom>
        </p:spPr>
        <p:txBody>
          <a:bodyPr/>
          <a:lstStyle>
            <a:lvl1pPr marL="0" indent="0" algn="l">
              <a:buNone/>
              <a:defRPr sz="1500">
                <a:solidFill>
                  <a:schemeClr val="tx1"/>
                </a:solidFill>
                <a:latin typeface="IBM Plex Sans" panose="020B0503050203000203" pitchFamily="34" charset="0"/>
              </a:defRPr>
            </a:lvl1pPr>
            <a:lvl2pPr marL="342895" indent="0" algn="ctr">
              <a:buNone/>
              <a:defRPr sz="1500"/>
            </a:lvl2pPr>
            <a:lvl3pPr marL="685789" indent="0" algn="ctr">
              <a:buNone/>
              <a:defRPr sz="1350"/>
            </a:lvl3pPr>
            <a:lvl4pPr marL="1028683" indent="0" algn="ctr">
              <a:buNone/>
              <a:defRPr sz="1200"/>
            </a:lvl4pPr>
            <a:lvl5pPr marL="1371578" indent="0" algn="ctr">
              <a:buNone/>
              <a:defRPr sz="1200"/>
            </a:lvl5pPr>
            <a:lvl6pPr marL="1714473" indent="0" algn="ctr">
              <a:buNone/>
              <a:defRPr sz="1200"/>
            </a:lvl6pPr>
            <a:lvl7pPr marL="2057367" indent="0" algn="ctr">
              <a:buNone/>
              <a:defRPr sz="1200"/>
            </a:lvl7pPr>
            <a:lvl8pPr marL="2400262" indent="0" algn="ctr">
              <a:buNone/>
              <a:defRPr sz="1200"/>
            </a:lvl8pPr>
            <a:lvl9pPr marL="2743156" indent="0" algn="ctr">
              <a:buNone/>
              <a:defRPr sz="1200"/>
            </a:lvl9pPr>
          </a:lstStyle>
          <a:p>
            <a:r>
              <a:rPr lang="ru-RU" dirty="0"/>
              <a:t>Образец подзаголовка</a:t>
            </a:r>
          </a:p>
        </p:txBody>
      </p:sp>
      <p:pic>
        <p:nvPicPr>
          <p:cNvPr id="15" name="Рисунок 14">
            <a:extLst>
              <a:ext uri="{FF2B5EF4-FFF2-40B4-BE49-F238E27FC236}">
                <a16:creationId xmlns:a16="http://schemas.microsoft.com/office/drawing/2014/main" id="{4ED0F9AE-A454-5E77-BC79-D1C4A6F5EDB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397948" y="66146"/>
            <a:ext cx="3640069" cy="5011207"/>
          </a:xfrm>
          <a:prstGeom prst="rect">
            <a:avLst/>
          </a:prstGeom>
        </p:spPr>
      </p:pic>
      <p:pic>
        <p:nvPicPr>
          <p:cNvPr id="4" name="Рисунок 3">
            <a:extLst>
              <a:ext uri="{FF2B5EF4-FFF2-40B4-BE49-F238E27FC236}">
                <a16:creationId xmlns:a16="http://schemas.microsoft.com/office/drawing/2014/main" id="{C18558BE-F46C-6A09-C1C0-A974DBDD85BE}"/>
              </a:ext>
            </a:extLst>
          </p:cNvPr>
          <p:cNvPicPr>
            <a:picLocks noChangeAspect="1"/>
          </p:cNvPicPr>
          <p:nvPr userDrawn="1"/>
        </p:nvPicPr>
        <p:blipFill>
          <a:blip r:embed="rId4"/>
          <a:stretch>
            <a:fillRect/>
          </a:stretch>
        </p:blipFill>
        <p:spPr>
          <a:xfrm>
            <a:off x="4686538" y="0"/>
            <a:ext cx="4457462" cy="5143500"/>
          </a:xfrm>
          <a:prstGeom prst="rect">
            <a:avLst/>
          </a:prstGeom>
        </p:spPr>
      </p:pic>
      <p:pic>
        <p:nvPicPr>
          <p:cNvPr id="5" name="Рисунок 4">
            <a:extLst>
              <a:ext uri="{FF2B5EF4-FFF2-40B4-BE49-F238E27FC236}">
                <a16:creationId xmlns:a16="http://schemas.microsoft.com/office/drawing/2014/main" id="{626A50AD-39E9-4B36-D067-FD6AB76E40DF}"/>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588529" y="620713"/>
            <a:ext cx="1605963" cy="402329"/>
          </a:xfrm>
          <a:prstGeom prst="rect">
            <a:avLst/>
          </a:prstGeom>
        </p:spPr>
      </p:pic>
    </p:spTree>
    <p:extLst>
      <p:ext uri="{BB962C8B-B14F-4D97-AF65-F5344CB8AC3E}">
        <p14:creationId xmlns:p14="http://schemas.microsoft.com/office/powerpoint/2010/main" val="367564116"/>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Титульные слайды_06">
    <p:spTree>
      <p:nvGrpSpPr>
        <p:cNvPr id="1" name=""/>
        <p:cNvGrpSpPr/>
        <p:nvPr/>
      </p:nvGrpSpPr>
      <p:grpSpPr>
        <a:xfrm>
          <a:off x="0" y="0"/>
          <a:ext cx="0" cy="0"/>
          <a:chOff x="0" y="0"/>
          <a:chExt cx="0" cy="0"/>
        </a:xfrm>
      </p:grpSpPr>
      <p:sp>
        <p:nvSpPr>
          <p:cNvPr id="11" name="Прямоугольник 10">
            <a:extLst>
              <a:ext uri="{FF2B5EF4-FFF2-40B4-BE49-F238E27FC236}">
                <a16:creationId xmlns:a16="http://schemas.microsoft.com/office/drawing/2014/main" id="{A421E069-1B03-6077-1C2B-84186EE6A577}"/>
              </a:ext>
            </a:extLst>
          </p:cNvPr>
          <p:cNvSpPr/>
          <p:nvPr userDrawn="1"/>
        </p:nvSpPr>
        <p:spPr>
          <a:xfrm>
            <a:off x="0" y="0"/>
            <a:ext cx="9144000" cy="5143500"/>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453"/>
          </a:p>
        </p:txBody>
      </p:sp>
      <p:pic>
        <p:nvPicPr>
          <p:cNvPr id="5" name="Рисунок 4">
            <a:extLst>
              <a:ext uri="{FF2B5EF4-FFF2-40B4-BE49-F238E27FC236}">
                <a16:creationId xmlns:a16="http://schemas.microsoft.com/office/drawing/2014/main" id="{5E66B02C-96CC-7065-42D1-CE033D28F3AD}"/>
              </a:ext>
            </a:extLst>
          </p:cNvPr>
          <p:cNvPicPr>
            <a:picLocks noChangeAspect="1"/>
          </p:cNvPicPr>
          <p:nvPr userDrawn="1"/>
        </p:nvPicPr>
        <p:blipFill rotWithShape="1">
          <a:blip r:embed="rId2"/>
          <a:srcRect r="30559"/>
          <a:stretch/>
        </p:blipFill>
        <p:spPr>
          <a:xfrm>
            <a:off x="6048217" y="0"/>
            <a:ext cx="3095296" cy="5143774"/>
          </a:xfrm>
          <a:prstGeom prst="rect">
            <a:avLst/>
          </a:prstGeom>
        </p:spPr>
      </p:pic>
      <p:sp>
        <p:nvSpPr>
          <p:cNvPr id="6" name="Заголовок 1">
            <a:extLst>
              <a:ext uri="{FF2B5EF4-FFF2-40B4-BE49-F238E27FC236}">
                <a16:creationId xmlns:a16="http://schemas.microsoft.com/office/drawing/2014/main" id="{8E0BDACB-6AB2-CFBA-7AA7-7AB6B0B554BD}"/>
              </a:ext>
            </a:extLst>
          </p:cNvPr>
          <p:cNvSpPr>
            <a:spLocks noGrp="1"/>
          </p:cNvSpPr>
          <p:nvPr>
            <p:ph type="ctrTitle" hasCustomPrompt="1"/>
          </p:nvPr>
        </p:nvSpPr>
        <p:spPr>
          <a:xfrm>
            <a:off x="546220" y="2065514"/>
            <a:ext cx="4025780" cy="1016538"/>
          </a:xfrm>
          <a:prstGeom prst="rect">
            <a:avLst/>
          </a:prstGeom>
        </p:spPr>
        <p:txBody>
          <a:bodyPr anchor="t">
            <a:noAutofit/>
          </a:bodyPr>
          <a:lstStyle>
            <a:lvl1pPr algn="l">
              <a:defRPr sz="2711">
                <a:solidFill>
                  <a:schemeClr val="tx1"/>
                </a:solidFill>
              </a:defRPr>
            </a:lvl1pPr>
          </a:lstStyle>
          <a:p>
            <a:r>
              <a:rPr lang="ru-RU" dirty="0">
                <a:effectLst/>
              </a:rPr>
              <a:t>Очень – очень длинный заголовок презентации </a:t>
            </a:r>
            <a:endParaRPr lang="ru-RU" dirty="0"/>
          </a:p>
        </p:txBody>
      </p:sp>
      <p:pic>
        <p:nvPicPr>
          <p:cNvPr id="2" name="Рисунок 1">
            <a:extLst>
              <a:ext uri="{FF2B5EF4-FFF2-40B4-BE49-F238E27FC236}">
                <a16:creationId xmlns:a16="http://schemas.microsoft.com/office/drawing/2014/main" id="{4578C3E5-8A97-CF57-6684-B0818586B52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88529" y="620713"/>
            <a:ext cx="1605963" cy="402329"/>
          </a:xfrm>
          <a:prstGeom prst="rect">
            <a:avLst/>
          </a:prstGeom>
        </p:spPr>
      </p:pic>
    </p:spTree>
    <p:extLst>
      <p:ext uri="{BB962C8B-B14F-4D97-AF65-F5344CB8AC3E}">
        <p14:creationId xmlns:p14="http://schemas.microsoft.com/office/powerpoint/2010/main" val="1210048062"/>
      </p:ext>
    </p:extLst>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8_Титульный слайд">
    <p:spTree>
      <p:nvGrpSpPr>
        <p:cNvPr id="1" name=""/>
        <p:cNvGrpSpPr/>
        <p:nvPr/>
      </p:nvGrpSpPr>
      <p:grpSpPr>
        <a:xfrm>
          <a:off x="0" y="0"/>
          <a:ext cx="0" cy="0"/>
          <a:chOff x="0" y="0"/>
          <a:chExt cx="0" cy="0"/>
        </a:xfrm>
      </p:grpSpPr>
      <p:sp>
        <p:nvSpPr>
          <p:cNvPr id="11" name="Прямоугольник 10">
            <a:extLst>
              <a:ext uri="{FF2B5EF4-FFF2-40B4-BE49-F238E27FC236}">
                <a16:creationId xmlns:a16="http://schemas.microsoft.com/office/drawing/2014/main" id="{A421E069-1B03-6077-1C2B-84186EE6A577}"/>
              </a:ext>
            </a:extLst>
          </p:cNvPr>
          <p:cNvSpPr/>
          <p:nvPr userDrawn="1"/>
        </p:nvSpPr>
        <p:spPr>
          <a:xfrm>
            <a:off x="0" y="0"/>
            <a:ext cx="9144000" cy="5143500"/>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453" dirty="0"/>
          </a:p>
        </p:txBody>
      </p:sp>
      <p:grpSp>
        <p:nvGrpSpPr>
          <p:cNvPr id="6" name="Рисунок 1">
            <a:extLst>
              <a:ext uri="{FF2B5EF4-FFF2-40B4-BE49-F238E27FC236}">
                <a16:creationId xmlns:a16="http://schemas.microsoft.com/office/drawing/2014/main" id="{4B336B8E-DC4A-503C-8782-D8C2D11EFFB7}"/>
              </a:ext>
            </a:extLst>
          </p:cNvPr>
          <p:cNvGrpSpPr/>
          <p:nvPr/>
        </p:nvGrpSpPr>
        <p:grpSpPr>
          <a:xfrm>
            <a:off x="5201920" y="0"/>
            <a:ext cx="3942842" cy="5156136"/>
            <a:chOff x="10363200" y="-1"/>
            <a:chExt cx="7854880" cy="10270896"/>
          </a:xfrm>
          <a:solidFill>
            <a:srgbClr val="39B0F8"/>
          </a:solidFill>
        </p:grpSpPr>
        <p:sp>
          <p:nvSpPr>
            <p:cNvPr id="7" name="Полилиния 6">
              <a:extLst>
                <a:ext uri="{FF2B5EF4-FFF2-40B4-BE49-F238E27FC236}">
                  <a16:creationId xmlns:a16="http://schemas.microsoft.com/office/drawing/2014/main" id="{C5A2ED03-CFAD-6B8F-4AD4-5B30019DFA21}"/>
                </a:ext>
              </a:extLst>
            </p:cNvPr>
            <p:cNvSpPr/>
            <p:nvPr/>
          </p:nvSpPr>
          <p:spPr>
            <a:xfrm>
              <a:off x="10871771" y="3406437"/>
              <a:ext cx="1688852" cy="1702839"/>
            </a:xfrm>
            <a:custGeom>
              <a:avLst/>
              <a:gdLst>
                <a:gd name="connsiteX0" fmla="*/ 508572 w 1688852"/>
                <a:gd name="connsiteY0" fmla="*/ 0 h 1702839"/>
                <a:gd name="connsiteX1" fmla="*/ 0 w 1688852"/>
                <a:gd name="connsiteY1" fmla="*/ 512777 h 1702839"/>
                <a:gd name="connsiteX2" fmla="*/ 0 w 1688852"/>
                <a:gd name="connsiteY2" fmla="*/ 1190063 h 1702839"/>
                <a:gd name="connsiteX3" fmla="*/ 508572 w 1688852"/>
                <a:gd name="connsiteY3" fmla="*/ 1702840 h 1702839"/>
                <a:gd name="connsiteX4" fmla="*/ 1180281 w 1688852"/>
                <a:gd name="connsiteY4" fmla="*/ 1702840 h 1702839"/>
                <a:gd name="connsiteX5" fmla="*/ 1688852 w 1688852"/>
                <a:gd name="connsiteY5" fmla="*/ 1190063 h 1702839"/>
                <a:gd name="connsiteX6" fmla="*/ 1688852 w 1688852"/>
                <a:gd name="connsiteY6" fmla="*/ 512777 h 1702839"/>
                <a:gd name="connsiteX7" fmla="*/ 1180281 w 1688852"/>
                <a:gd name="connsiteY7" fmla="*/ 0 h 1702839"/>
                <a:gd name="connsiteX8" fmla="*/ 508572 w 1688852"/>
                <a:gd name="connsiteY8" fmla="*/ 0 h 1702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88852" h="1702839">
                  <a:moveTo>
                    <a:pt x="508572" y="0"/>
                  </a:moveTo>
                  <a:cubicBezTo>
                    <a:pt x="228203" y="0"/>
                    <a:pt x="0" y="229460"/>
                    <a:pt x="0" y="512777"/>
                  </a:cubicBezTo>
                  <a:lnTo>
                    <a:pt x="0" y="1190063"/>
                  </a:lnTo>
                  <a:cubicBezTo>
                    <a:pt x="0" y="1473380"/>
                    <a:pt x="228203" y="1702840"/>
                    <a:pt x="508572" y="1702840"/>
                  </a:cubicBezTo>
                  <a:lnTo>
                    <a:pt x="1180281" y="1702840"/>
                  </a:lnTo>
                  <a:cubicBezTo>
                    <a:pt x="1461219" y="1702840"/>
                    <a:pt x="1688852" y="1473380"/>
                    <a:pt x="1688852" y="1190063"/>
                  </a:cubicBezTo>
                  <a:lnTo>
                    <a:pt x="1688852" y="512777"/>
                  </a:lnTo>
                  <a:cubicBezTo>
                    <a:pt x="1688852" y="229460"/>
                    <a:pt x="1461219" y="0"/>
                    <a:pt x="1180281" y="0"/>
                  </a:cubicBezTo>
                  <a:lnTo>
                    <a:pt x="508572" y="0"/>
                  </a:lnTo>
                  <a:close/>
                </a:path>
              </a:pathLst>
            </a:custGeom>
            <a:solidFill>
              <a:srgbClr val="39B0F8"/>
            </a:solidFill>
            <a:ln w="9479" cap="flat">
              <a:noFill/>
              <a:prstDash val="solid"/>
              <a:miter/>
            </a:ln>
          </p:spPr>
          <p:txBody>
            <a:bodyPr rtlCol="0" anchor="ctr"/>
            <a:lstStyle/>
            <a:p>
              <a:endParaRPr lang="ru-RU" sz="453"/>
            </a:p>
          </p:txBody>
        </p:sp>
        <p:sp>
          <p:nvSpPr>
            <p:cNvPr id="9" name="Полилиния 8">
              <a:extLst>
                <a:ext uri="{FF2B5EF4-FFF2-40B4-BE49-F238E27FC236}">
                  <a16:creationId xmlns:a16="http://schemas.microsoft.com/office/drawing/2014/main" id="{2170CE86-8C07-F5D8-B236-6BD533F93217}"/>
                </a:ext>
              </a:extLst>
            </p:cNvPr>
            <p:cNvSpPr/>
            <p:nvPr/>
          </p:nvSpPr>
          <p:spPr>
            <a:xfrm>
              <a:off x="10961971" y="6978333"/>
              <a:ext cx="1777439" cy="1617503"/>
            </a:xfrm>
            <a:custGeom>
              <a:avLst/>
              <a:gdLst>
                <a:gd name="connsiteX0" fmla="*/ 1777440 w 1777439"/>
                <a:gd name="connsiteY0" fmla="*/ 487082 h 1617503"/>
                <a:gd name="connsiteX1" fmla="*/ 1242027 w 1777439"/>
                <a:gd name="connsiteY1" fmla="*/ 0 h 1617503"/>
                <a:gd name="connsiteX2" fmla="*/ 535413 w 1777439"/>
                <a:gd name="connsiteY2" fmla="*/ 0 h 1617503"/>
                <a:gd name="connsiteX3" fmla="*/ 0 w 1777439"/>
                <a:gd name="connsiteY3" fmla="*/ 487082 h 1617503"/>
                <a:gd name="connsiteX4" fmla="*/ 0 w 1777439"/>
                <a:gd name="connsiteY4" fmla="*/ 1130423 h 1617503"/>
                <a:gd name="connsiteX5" fmla="*/ 535413 w 1777439"/>
                <a:gd name="connsiteY5" fmla="*/ 1617504 h 1617503"/>
                <a:gd name="connsiteX6" fmla="*/ 1242027 w 1777439"/>
                <a:gd name="connsiteY6" fmla="*/ 1617504 h 1617503"/>
                <a:gd name="connsiteX7" fmla="*/ 1777440 w 1777439"/>
                <a:gd name="connsiteY7" fmla="*/ 1130423 h 1617503"/>
                <a:gd name="connsiteX8" fmla="*/ 1777440 w 1777439"/>
                <a:gd name="connsiteY8" fmla="*/ 487082 h 1617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77439" h="1617503">
                  <a:moveTo>
                    <a:pt x="1777440" y="487082"/>
                  </a:moveTo>
                  <a:cubicBezTo>
                    <a:pt x="1777440" y="218556"/>
                    <a:pt x="1537855" y="0"/>
                    <a:pt x="1242027" y="0"/>
                  </a:cubicBezTo>
                  <a:lnTo>
                    <a:pt x="535413" y="0"/>
                  </a:lnTo>
                  <a:cubicBezTo>
                    <a:pt x="239584" y="0"/>
                    <a:pt x="0" y="218556"/>
                    <a:pt x="0" y="487082"/>
                  </a:cubicBezTo>
                  <a:lnTo>
                    <a:pt x="0" y="1130423"/>
                  </a:lnTo>
                  <a:cubicBezTo>
                    <a:pt x="0" y="1399517"/>
                    <a:pt x="239584" y="1617504"/>
                    <a:pt x="535413" y="1617504"/>
                  </a:cubicBezTo>
                  <a:lnTo>
                    <a:pt x="1242027" y="1617504"/>
                  </a:lnTo>
                  <a:cubicBezTo>
                    <a:pt x="1537855" y="1617504"/>
                    <a:pt x="1777440" y="1399517"/>
                    <a:pt x="1777440" y="1130423"/>
                  </a:cubicBezTo>
                  <a:lnTo>
                    <a:pt x="1777440" y="487082"/>
                  </a:lnTo>
                  <a:close/>
                </a:path>
              </a:pathLst>
            </a:custGeom>
            <a:solidFill>
              <a:srgbClr val="39B0F8"/>
            </a:solidFill>
            <a:ln w="9479" cap="flat">
              <a:noFill/>
              <a:prstDash val="solid"/>
              <a:miter/>
            </a:ln>
          </p:spPr>
          <p:txBody>
            <a:bodyPr rtlCol="0" anchor="ctr"/>
            <a:lstStyle/>
            <a:p>
              <a:endParaRPr lang="ru-RU" sz="453"/>
            </a:p>
          </p:txBody>
        </p:sp>
        <p:sp>
          <p:nvSpPr>
            <p:cNvPr id="10" name="Полилиния 9">
              <a:extLst>
                <a:ext uri="{FF2B5EF4-FFF2-40B4-BE49-F238E27FC236}">
                  <a16:creationId xmlns:a16="http://schemas.microsoft.com/office/drawing/2014/main" id="{7435536E-932C-9178-06FE-63B637D47F64}"/>
                </a:ext>
              </a:extLst>
            </p:cNvPr>
            <p:cNvSpPr/>
            <p:nvPr/>
          </p:nvSpPr>
          <p:spPr>
            <a:xfrm>
              <a:off x="10363200" y="-1"/>
              <a:ext cx="2705995" cy="1702840"/>
            </a:xfrm>
            <a:custGeom>
              <a:avLst/>
              <a:gdLst>
                <a:gd name="connsiteX0" fmla="*/ 2705996 w 2705995"/>
                <a:gd name="connsiteY0" fmla="*/ 0 h 1702840"/>
                <a:gd name="connsiteX1" fmla="*/ 2197424 w 2705995"/>
                <a:gd name="connsiteY1" fmla="*/ 512777 h 1702840"/>
                <a:gd name="connsiteX2" fmla="*/ 2197424 w 2705995"/>
                <a:gd name="connsiteY2" fmla="*/ 1190063 h 1702840"/>
                <a:gd name="connsiteX3" fmla="*/ 1688852 w 2705995"/>
                <a:gd name="connsiteY3" fmla="*/ 1702840 h 1702840"/>
                <a:gd name="connsiteX4" fmla="*/ 1017143 w 2705995"/>
                <a:gd name="connsiteY4" fmla="*/ 1702840 h 1702840"/>
                <a:gd name="connsiteX5" fmla="*/ 508572 w 2705995"/>
                <a:gd name="connsiteY5" fmla="*/ 1190063 h 1702840"/>
                <a:gd name="connsiteX6" fmla="*/ 508572 w 2705995"/>
                <a:gd name="connsiteY6" fmla="*/ 512777 h 1702840"/>
                <a:gd name="connsiteX7" fmla="*/ 0 w 2705995"/>
                <a:gd name="connsiteY7" fmla="*/ 0 h 1702840"/>
                <a:gd name="connsiteX8" fmla="*/ 2705996 w 2705995"/>
                <a:gd name="connsiteY8" fmla="*/ 0 h 1702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05995" h="1702840">
                  <a:moveTo>
                    <a:pt x="2705996" y="0"/>
                  </a:moveTo>
                  <a:cubicBezTo>
                    <a:pt x="2425058" y="0"/>
                    <a:pt x="2197424" y="229460"/>
                    <a:pt x="2197424" y="512777"/>
                  </a:cubicBezTo>
                  <a:lnTo>
                    <a:pt x="2197424" y="1190063"/>
                  </a:lnTo>
                  <a:cubicBezTo>
                    <a:pt x="2197424" y="1473380"/>
                    <a:pt x="1969221" y="1702840"/>
                    <a:pt x="1688852" y="1702840"/>
                  </a:cubicBezTo>
                  <a:lnTo>
                    <a:pt x="1017143" y="1702840"/>
                  </a:lnTo>
                  <a:cubicBezTo>
                    <a:pt x="736111" y="1702840"/>
                    <a:pt x="508572" y="1473380"/>
                    <a:pt x="508572" y="1190063"/>
                  </a:cubicBezTo>
                  <a:lnTo>
                    <a:pt x="508572" y="512777"/>
                  </a:lnTo>
                  <a:cubicBezTo>
                    <a:pt x="508572" y="229460"/>
                    <a:pt x="280369" y="0"/>
                    <a:pt x="0" y="0"/>
                  </a:cubicBezTo>
                  <a:lnTo>
                    <a:pt x="2705996" y="0"/>
                  </a:lnTo>
                  <a:close/>
                </a:path>
              </a:pathLst>
            </a:custGeom>
            <a:solidFill>
              <a:srgbClr val="39B0F8"/>
            </a:solidFill>
            <a:ln w="9479" cap="flat">
              <a:noFill/>
              <a:prstDash val="solid"/>
              <a:miter/>
            </a:ln>
          </p:spPr>
          <p:txBody>
            <a:bodyPr rtlCol="0" anchor="ctr"/>
            <a:lstStyle/>
            <a:p>
              <a:endParaRPr lang="ru-RU" sz="453"/>
            </a:p>
          </p:txBody>
        </p:sp>
        <p:sp>
          <p:nvSpPr>
            <p:cNvPr id="12" name="Полилиния 11">
              <a:extLst>
                <a:ext uri="{FF2B5EF4-FFF2-40B4-BE49-F238E27FC236}">
                  <a16:creationId xmlns:a16="http://schemas.microsoft.com/office/drawing/2014/main" id="{1AAA19FA-D780-0D3C-AF0F-6D0448D9590D}"/>
                </a:ext>
              </a:extLst>
            </p:cNvPr>
            <p:cNvSpPr/>
            <p:nvPr/>
          </p:nvSpPr>
          <p:spPr>
            <a:xfrm>
              <a:off x="13740335" y="11566"/>
              <a:ext cx="2688164" cy="1702934"/>
            </a:xfrm>
            <a:custGeom>
              <a:avLst/>
              <a:gdLst>
                <a:gd name="connsiteX0" fmla="*/ 508572 w 2688164"/>
                <a:gd name="connsiteY0" fmla="*/ 15929 h 1702934"/>
                <a:gd name="connsiteX1" fmla="*/ 0 w 2688164"/>
                <a:gd name="connsiteY1" fmla="*/ 15929 h 1702934"/>
                <a:gd name="connsiteX2" fmla="*/ 508572 w 2688164"/>
                <a:gd name="connsiteY2" fmla="*/ 528706 h 1702934"/>
                <a:gd name="connsiteX3" fmla="*/ 508856 w 2688164"/>
                <a:gd name="connsiteY3" fmla="*/ 516475 h 1702934"/>
                <a:gd name="connsiteX4" fmla="*/ 508856 w 2688164"/>
                <a:gd name="connsiteY4" fmla="*/ 1190158 h 1702934"/>
                <a:gd name="connsiteX5" fmla="*/ 509141 w 2688164"/>
                <a:gd name="connsiteY5" fmla="*/ 1202390 h 1702934"/>
                <a:gd name="connsiteX6" fmla="*/ 509141 w 2688164"/>
                <a:gd name="connsiteY6" fmla="*/ 1217655 h 1702934"/>
                <a:gd name="connsiteX7" fmla="*/ 509615 w 2688164"/>
                <a:gd name="connsiteY7" fmla="*/ 1217655 h 1702934"/>
                <a:gd name="connsiteX8" fmla="*/ 1017428 w 2688164"/>
                <a:gd name="connsiteY8" fmla="*/ 1702935 h 1702934"/>
                <a:gd name="connsiteX9" fmla="*/ 1689137 w 2688164"/>
                <a:gd name="connsiteY9" fmla="*/ 1702935 h 1702934"/>
                <a:gd name="connsiteX10" fmla="*/ 2196950 w 2688164"/>
                <a:gd name="connsiteY10" fmla="*/ 1217655 h 1702934"/>
                <a:gd name="connsiteX11" fmla="*/ 2197993 w 2688164"/>
                <a:gd name="connsiteY11" fmla="*/ 1217655 h 1702934"/>
                <a:gd name="connsiteX12" fmla="*/ 2197993 w 2688164"/>
                <a:gd name="connsiteY12" fmla="*/ 540369 h 1702934"/>
                <a:gd name="connsiteX13" fmla="*/ 2197709 w 2688164"/>
                <a:gd name="connsiteY13" fmla="*/ 533826 h 1702934"/>
                <a:gd name="connsiteX14" fmla="*/ 2197709 w 2688164"/>
                <a:gd name="connsiteY14" fmla="*/ 512872 h 1702934"/>
                <a:gd name="connsiteX15" fmla="*/ 2190026 w 2688164"/>
                <a:gd name="connsiteY15" fmla="*/ 424786 h 1702934"/>
                <a:gd name="connsiteX16" fmla="*/ 2688164 w 2688164"/>
                <a:gd name="connsiteY16" fmla="*/ 15929 h 1702934"/>
                <a:gd name="connsiteX17" fmla="*/ 1814999 w 2688164"/>
                <a:gd name="connsiteY17" fmla="*/ 15929 h 1702934"/>
                <a:gd name="connsiteX18" fmla="*/ 1689137 w 2688164"/>
                <a:gd name="connsiteY18" fmla="*/ 0 h 1702934"/>
                <a:gd name="connsiteX19" fmla="*/ 1017428 w 2688164"/>
                <a:gd name="connsiteY19" fmla="*/ 0 h 1702934"/>
                <a:gd name="connsiteX20" fmla="*/ 891376 w 2688164"/>
                <a:gd name="connsiteY20" fmla="*/ 15929 h 1702934"/>
                <a:gd name="connsiteX21" fmla="*/ 508572 w 2688164"/>
                <a:gd name="connsiteY21" fmla="*/ 15929 h 1702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688164" h="1702934">
                  <a:moveTo>
                    <a:pt x="508572" y="15929"/>
                  </a:moveTo>
                  <a:lnTo>
                    <a:pt x="0" y="15929"/>
                  </a:lnTo>
                  <a:cubicBezTo>
                    <a:pt x="280369" y="15929"/>
                    <a:pt x="508572" y="245390"/>
                    <a:pt x="508572" y="528706"/>
                  </a:cubicBezTo>
                  <a:cubicBezTo>
                    <a:pt x="508572" y="524629"/>
                    <a:pt x="508761" y="520552"/>
                    <a:pt x="508856" y="516475"/>
                  </a:cubicBezTo>
                  <a:lnTo>
                    <a:pt x="508856" y="1190158"/>
                  </a:lnTo>
                  <a:cubicBezTo>
                    <a:pt x="508856" y="1194235"/>
                    <a:pt x="509046" y="1198312"/>
                    <a:pt x="509141" y="1202390"/>
                  </a:cubicBezTo>
                  <a:lnTo>
                    <a:pt x="509141" y="1217655"/>
                  </a:lnTo>
                  <a:lnTo>
                    <a:pt x="509615" y="1217655"/>
                  </a:lnTo>
                  <a:cubicBezTo>
                    <a:pt x="523842" y="1488172"/>
                    <a:pt x="745595" y="1702935"/>
                    <a:pt x="1017428" y="1702935"/>
                  </a:cubicBezTo>
                  <a:lnTo>
                    <a:pt x="1689137" y="1702935"/>
                  </a:lnTo>
                  <a:cubicBezTo>
                    <a:pt x="1960306" y="1702935"/>
                    <a:pt x="2182723" y="1488172"/>
                    <a:pt x="2196950" y="1217655"/>
                  </a:cubicBezTo>
                  <a:lnTo>
                    <a:pt x="2197993" y="1217655"/>
                  </a:lnTo>
                  <a:lnTo>
                    <a:pt x="2197993" y="540369"/>
                  </a:lnTo>
                  <a:cubicBezTo>
                    <a:pt x="2197993" y="538188"/>
                    <a:pt x="2197898" y="536007"/>
                    <a:pt x="2197709" y="533826"/>
                  </a:cubicBezTo>
                  <a:lnTo>
                    <a:pt x="2197709" y="512872"/>
                  </a:lnTo>
                  <a:cubicBezTo>
                    <a:pt x="2197709" y="482814"/>
                    <a:pt x="2194958" y="453421"/>
                    <a:pt x="2190026" y="424786"/>
                  </a:cubicBezTo>
                  <a:cubicBezTo>
                    <a:pt x="2237639" y="191343"/>
                    <a:pt x="2442510" y="15929"/>
                    <a:pt x="2688164" y="15929"/>
                  </a:cubicBezTo>
                  <a:lnTo>
                    <a:pt x="1814999" y="15929"/>
                  </a:lnTo>
                  <a:cubicBezTo>
                    <a:pt x="1774784" y="5594"/>
                    <a:pt x="1732577" y="0"/>
                    <a:pt x="1689137" y="0"/>
                  </a:cubicBezTo>
                  <a:lnTo>
                    <a:pt x="1017428" y="0"/>
                  </a:lnTo>
                  <a:cubicBezTo>
                    <a:pt x="973893" y="0"/>
                    <a:pt x="931686" y="5499"/>
                    <a:pt x="891376" y="15929"/>
                  </a:cubicBezTo>
                  <a:lnTo>
                    <a:pt x="508572" y="15929"/>
                  </a:lnTo>
                  <a:close/>
                </a:path>
              </a:pathLst>
            </a:custGeom>
            <a:solidFill>
              <a:srgbClr val="39B0F8"/>
            </a:solidFill>
            <a:ln w="9479" cap="flat">
              <a:noFill/>
              <a:prstDash val="solid"/>
              <a:miter/>
            </a:ln>
          </p:spPr>
          <p:txBody>
            <a:bodyPr rtlCol="0" anchor="ctr"/>
            <a:lstStyle/>
            <a:p>
              <a:endParaRPr lang="ru-RU" sz="453"/>
            </a:p>
          </p:txBody>
        </p:sp>
        <p:sp>
          <p:nvSpPr>
            <p:cNvPr id="13" name="Полилиния 12">
              <a:extLst>
                <a:ext uri="{FF2B5EF4-FFF2-40B4-BE49-F238E27FC236}">
                  <a16:creationId xmlns:a16="http://schemas.microsoft.com/office/drawing/2014/main" id="{8647C35A-8EC9-AB2C-BE36-8F9E26992725}"/>
                </a:ext>
              </a:extLst>
            </p:cNvPr>
            <p:cNvSpPr/>
            <p:nvPr/>
          </p:nvSpPr>
          <p:spPr>
            <a:xfrm>
              <a:off x="16412186" y="-1"/>
              <a:ext cx="740757" cy="1232"/>
            </a:xfrm>
            <a:custGeom>
              <a:avLst/>
              <a:gdLst>
                <a:gd name="connsiteX0" fmla="*/ 740758 w 740757"/>
                <a:gd name="connsiteY0" fmla="*/ 0 h 1232"/>
                <a:gd name="connsiteX1" fmla="*/ 705949 w 740757"/>
                <a:gd name="connsiteY1" fmla="*/ 1233 h 1232"/>
                <a:gd name="connsiteX2" fmla="*/ 34809 w 740757"/>
                <a:gd name="connsiteY2" fmla="*/ 1233 h 1232"/>
                <a:gd name="connsiteX3" fmla="*/ 0 w 740757"/>
                <a:gd name="connsiteY3" fmla="*/ 0 h 1232"/>
                <a:gd name="connsiteX4" fmla="*/ 740758 w 740757"/>
                <a:gd name="connsiteY4" fmla="*/ 0 h 1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0757" h="1232">
                  <a:moveTo>
                    <a:pt x="740758" y="0"/>
                  </a:moveTo>
                  <a:cubicBezTo>
                    <a:pt x="729282" y="853"/>
                    <a:pt x="717615" y="1233"/>
                    <a:pt x="705949" y="1233"/>
                  </a:cubicBezTo>
                  <a:lnTo>
                    <a:pt x="34809" y="1233"/>
                  </a:lnTo>
                  <a:cubicBezTo>
                    <a:pt x="23143" y="1233"/>
                    <a:pt x="11476" y="853"/>
                    <a:pt x="0" y="0"/>
                  </a:cubicBezTo>
                  <a:lnTo>
                    <a:pt x="740758" y="0"/>
                  </a:lnTo>
                  <a:close/>
                </a:path>
              </a:pathLst>
            </a:custGeom>
            <a:solidFill>
              <a:srgbClr val="39B0F8"/>
            </a:solidFill>
            <a:ln w="9479" cap="flat">
              <a:noFill/>
              <a:prstDash val="solid"/>
              <a:miter/>
            </a:ln>
          </p:spPr>
          <p:txBody>
            <a:bodyPr rtlCol="0" anchor="ctr"/>
            <a:lstStyle/>
            <a:p>
              <a:endParaRPr lang="ru-RU" sz="453"/>
            </a:p>
          </p:txBody>
        </p:sp>
        <p:sp>
          <p:nvSpPr>
            <p:cNvPr id="14" name="Полилиния 13">
              <a:extLst>
                <a:ext uri="{FF2B5EF4-FFF2-40B4-BE49-F238E27FC236}">
                  <a16:creationId xmlns:a16="http://schemas.microsoft.com/office/drawing/2014/main" id="{F08532CB-42DA-B7BF-AAC4-304A88A68CA5}"/>
                </a:ext>
              </a:extLst>
            </p:cNvPr>
            <p:cNvSpPr/>
            <p:nvPr/>
          </p:nvSpPr>
          <p:spPr>
            <a:xfrm>
              <a:off x="17633630" y="11661"/>
              <a:ext cx="584449" cy="1702934"/>
            </a:xfrm>
            <a:custGeom>
              <a:avLst/>
              <a:gdLst>
                <a:gd name="connsiteX0" fmla="*/ 584450 w 584449"/>
                <a:gd name="connsiteY0" fmla="*/ 0 h 1702934"/>
                <a:gd name="connsiteX1" fmla="*/ 584450 w 584449"/>
                <a:gd name="connsiteY1" fmla="*/ 1702935 h 1702934"/>
                <a:gd name="connsiteX2" fmla="*/ 508572 w 584449"/>
                <a:gd name="connsiteY2" fmla="*/ 1702935 h 1702934"/>
                <a:gd name="connsiteX3" fmla="*/ 0 w 584449"/>
                <a:gd name="connsiteY3" fmla="*/ 1190063 h 1702934"/>
                <a:gd name="connsiteX4" fmla="*/ 0 w 584449"/>
                <a:gd name="connsiteY4" fmla="*/ 512777 h 1702934"/>
                <a:gd name="connsiteX5" fmla="*/ 508572 w 584449"/>
                <a:gd name="connsiteY5" fmla="*/ 0 h 1702934"/>
                <a:gd name="connsiteX6" fmla="*/ 584450 w 584449"/>
                <a:gd name="connsiteY6" fmla="*/ 0 h 1702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4449" h="1702934">
                  <a:moveTo>
                    <a:pt x="584450" y="0"/>
                  </a:moveTo>
                  <a:lnTo>
                    <a:pt x="584450" y="1702935"/>
                  </a:lnTo>
                  <a:lnTo>
                    <a:pt x="508572" y="1702935"/>
                  </a:lnTo>
                  <a:cubicBezTo>
                    <a:pt x="227634" y="1702935"/>
                    <a:pt x="0" y="1473380"/>
                    <a:pt x="0" y="1190063"/>
                  </a:cubicBezTo>
                  <a:lnTo>
                    <a:pt x="0" y="512777"/>
                  </a:lnTo>
                  <a:cubicBezTo>
                    <a:pt x="0" y="229460"/>
                    <a:pt x="227634" y="0"/>
                    <a:pt x="508572" y="0"/>
                  </a:cubicBezTo>
                  <a:lnTo>
                    <a:pt x="584450" y="0"/>
                  </a:lnTo>
                  <a:close/>
                </a:path>
              </a:pathLst>
            </a:custGeom>
            <a:solidFill>
              <a:srgbClr val="39B0F8"/>
            </a:solidFill>
            <a:ln w="9479" cap="flat">
              <a:noFill/>
              <a:prstDash val="solid"/>
              <a:miter/>
            </a:ln>
          </p:spPr>
          <p:txBody>
            <a:bodyPr rtlCol="0" anchor="ctr"/>
            <a:lstStyle/>
            <a:p>
              <a:endParaRPr lang="ru-RU" sz="453"/>
            </a:p>
          </p:txBody>
        </p:sp>
        <p:sp>
          <p:nvSpPr>
            <p:cNvPr id="15" name="Полилиния 14">
              <a:extLst>
                <a:ext uri="{FF2B5EF4-FFF2-40B4-BE49-F238E27FC236}">
                  <a16:creationId xmlns:a16="http://schemas.microsoft.com/office/drawing/2014/main" id="{350DE943-74A9-A41C-142B-D58274A63C8F}"/>
                </a:ext>
              </a:extLst>
            </p:cNvPr>
            <p:cNvSpPr/>
            <p:nvPr/>
          </p:nvSpPr>
          <p:spPr>
            <a:xfrm>
              <a:off x="12560908" y="1741809"/>
              <a:ext cx="5657171" cy="8529086"/>
            </a:xfrm>
            <a:custGeom>
              <a:avLst/>
              <a:gdLst>
                <a:gd name="connsiteX0" fmla="*/ 5574370 w 5657171"/>
                <a:gd name="connsiteY0" fmla="*/ 3405490 h 8529086"/>
                <a:gd name="connsiteX1" fmla="*/ 5562230 w 5657171"/>
                <a:gd name="connsiteY1" fmla="*/ 3405775 h 8529086"/>
                <a:gd name="connsiteX2" fmla="*/ 5657172 w 5657171"/>
                <a:gd name="connsiteY2" fmla="*/ 3405775 h 8529086"/>
                <a:gd name="connsiteX3" fmla="*/ 5657172 w 5657171"/>
                <a:gd name="connsiteY3" fmla="*/ 8529086 h 8529086"/>
                <a:gd name="connsiteX4" fmla="*/ 1482085 w 5657171"/>
                <a:gd name="connsiteY4" fmla="*/ 8529086 h 8529086"/>
                <a:gd name="connsiteX5" fmla="*/ 1358784 w 5657171"/>
                <a:gd name="connsiteY5" fmla="*/ 8513916 h 8529086"/>
                <a:gd name="connsiteX6" fmla="*/ 687074 w 5657171"/>
                <a:gd name="connsiteY6" fmla="*/ 8513916 h 8529086"/>
                <a:gd name="connsiteX7" fmla="*/ 178503 w 5657171"/>
                <a:gd name="connsiteY7" fmla="*/ 8001140 h 8529086"/>
                <a:gd name="connsiteX8" fmla="*/ 178503 w 5657171"/>
                <a:gd name="connsiteY8" fmla="*/ 7323758 h 8529086"/>
                <a:gd name="connsiteX9" fmla="*/ 687074 w 5657171"/>
                <a:gd name="connsiteY9" fmla="*/ 6810981 h 8529086"/>
                <a:gd name="connsiteX10" fmla="*/ 1358784 w 5657171"/>
                <a:gd name="connsiteY10" fmla="*/ 6810981 h 8529086"/>
                <a:gd name="connsiteX11" fmla="*/ 1867355 w 5657171"/>
                <a:gd name="connsiteY11" fmla="*/ 6298204 h 8529086"/>
                <a:gd name="connsiteX12" fmla="*/ 1867355 w 5657171"/>
                <a:gd name="connsiteY12" fmla="*/ 5108710 h 8529086"/>
                <a:gd name="connsiteX13" fmla="*/ 1867071 w 5657171"/>
                <a:gd name="connsiteY13" fmla="*/ 5108710 h 8529086"/>
                <a:gd name="connsiteX14" fmla="*/ 1867071 w 5657171"/>
                <a:gd name="connsiteY14" fmla="*/ 5611910 h 8529086"/>
                <a:gd name="connsiteX15" fmla="*/ 1456192 w 5657171"/>
                <a:gd name="connsiteY15" fmla="*/ 5108710 h 8529086"/>
                <a:gd name="connsiteX16" fmla="*/ 687359 w 5657171"/>
                <a:gd name="connsiteY16" fmla="*/ 5108710 h 8529086"/>
                <a:gd name="connsiteX17" fmla="*/ 178787 w 5657171"/>
                <a:gd name="connsiteY17" fmla="*/ 4595933 h 8529086"/>
                <a:gd name="connsiteX18" fmla="*/ 178787 w 5657171"/>
                <a:gd name="connsiteY18" fmla="*/ 3918552 h 8529086"/>
                <a:gd name="connsiteX19" fmla="*/ 687359 w 5657171"/>
                <a:gd name="connsiteY19" fmla="*/ 3405775 h 8529086"/>
                <a:gd name="connsiteX20" fmla="*/ 1688568 w 5657171"/>
                <a:gd name="connsiteY20" fmla="*/ 3405775 h 8529086"/>
                <a:gd name="connsiteX21" fmla="*/ 1688568 w 5657171"/>
                <a:gd name="connsiteY21" fmla="*/ 2904566 h 8529086"/>
                <a:gd name="connsiteX22" fmla="*/ 1688283 w 5657171"/>
                <a:gd name="connsiteY22" fmla="*/ 2892429 h 8529086"/>
                <a:gd name="connsiteX23" fmla="*/ 1688283 w 5657171"/>
                <a:gd name="connsiteY23" fmla="*/ 2215048 h 8529086"/>
                <a:gd name="connsiteX24" fmla="*/ 1179712 w 5657171"/>
                <a:gd name="connsiteY24" fmla="*/ 1702271 h 8529086"/>
                <a:gd name="connsiteX25" fmla="*/ 508571 w 5657171"/>
                <a:gd name="connsiteY25" fmla="*/ 1702271 h 8529086"/>
                <a:gd name="connsiteX26" fmla="*/ 0 w 5657171"/>
                <a:gd name="connsiteY26" fmla="*/ 1189494 h 8529086"/>
                <a:gd name="connsiteX27" fmla="*/ 0 w 5657171"/>
                <a:gd name="connsiteY27" fmla="*/ 512777 h 8529086"/>
                <a:gd name="connsiteX28" fmla="*/ 508571 w 5657171"/>
                <a:gd name="connsiteY28" fmla="*/ 0 h 8529086"/>
                <a:gd name="connsiteX29" fmla="*/ 1179712 w 5657171"/>
                <a:gd name="connsiteY29" fmla="*/ 0 h 8529086"/>
                <a:gd name="connsiteX30" fmla="*/ 1688283 w 5657171"/>
                <a:gd name="connsiteY30" fmla="*/ 512777 h 8529086"/>
                <a:gd name="connsiteX31" fmla="*/ 1688283 w 5657171"/>
                <a:gd name="connsiteY31" fmla="*/ 1189494 h 8529086"/>
                <a:gd name="connsiteX32" fmla="*/ 2196855 w 5657171"/>
                <a:gd name="connsiteY32" fmla="*/ 1702271 h 8529086"/>
                <a:gd name="connsiteX33" fmla="*/ 2868659 w 5657171"/>
                <a:gd name="connsiteY33" fmla="*/ 1702271 h 8529086"/>
                <a:gd name="connsiteX34" fmla="*/ 2880800 w 5657171"/>
                <a:gd name="connsiteY34" fmla="*/ 1702556 h 8529086"/>
                <a:gd name="connsiteX35" fmla="*/ 3377515 w 5657171"/>
                <a:gd name="connsiteY35" fmla="*/ 1702556 h 8529086"/>
                <a:gd name="connsiteX36" fmla="*/ 3377515 w 5657171"/>
                <a:gd name="connsiteY36" fmla="*/ 513061 h 8529086"/>
                <a:gd name="connsiteX37" fmla="*/ 3886087 w 5657171"/>
                <a:gd name="connsiteY37" fmla="*/ 284 h 8529086"/>
                <a:gd name="connsiteX38" fmla="*/ 4557227 w 5657171"/>
                <a:gd name="connsiteY38" fmla="*/ 284 h 8529086"/>
                <a:gd name="connsiteX39" fmla="*/ 5065799 w 5657171"/>
                <a:gd name="connsiteY39" fmla="*/ 513061 h 8529086"/>
                <a:gd name="connsiteX40" fmla="*/ 5065799 w 5657171"/>
                <a:gd name="connsiteY40" fmla="*/ 1189779 h 8529086"/>
                <a:gd name="connsiteX41" fmla="*/ 5574370 w 5657171"/>
                <a:gd name="connsiteY41" fmla="*/ 1702556 h 8529086"/>
                <a:gd name="connsiteX42" fmla="*/ 5657172 w 5657171"/>
                <a:gd name="connsiteY42" fmla="*/ 1702556 h 8529086"/>
                <a:gd name="connsiteX43" fmla="*/ 5657172 w 5657171"/>
                <a:gd name="connsiteY43" fmla="*/ 3405490 h 8529086"/>
                <a:gd name="connsiteX44" fmla="*/ 5574370 w 5657171"/>
                <a:gd name="connsiteY44" fmla="*/ 3405490 h 8529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5657171" h="8529086">
                  <a:moveTo>
                    <a:pt x="5574370" y="3405490"/>
                  </a:moveTo>
                  <a:cubicBezTo>
                    <a:pt x="5570292" y="3405490"/>
                    <a:pt x="5566214" y="3405680"/>
                    <a:pt x="5562230" y="3405775"/>
                  </a:cubicBezTo>
                  <a:lnTo>
                    <a:pt x="5657172" y="3405775"/>
                  </a:lnTo>
                  <a:lnTo>
                    <a:pt x="5657172" y="8529086"/>
                  </a:lnTo>
                  <a:lnTo>
                    <a:pt x="1482085" y="8529086"/>
                  </a:lnTo>
                  <a:cubicBezTo>
                    <a:pt x="1442629" y="8519131"/>
                    <a:pt x="1401275" y="8513916"/>
                    <a:pt x="1358784" y="8513916"/>
                  </a:cubicBezTo>
                  <a:lnTo>
                    <a:pt x="687074" y="8513916"/>
                  </a:lnTo>
                  <a:cubicBezTo>
                    <a:pt x="406136" y="8513916"/>
                    <a:pt x="178503" y="8284362"/>
                    <a:pt x="178503" y="8001140"/>
                  </a:cubicBezTo>
                  <a:lnTo>
                    <a:pt x="178503" y="7323758"/>
                  </a:lnTo>
                  <a:cubicBezTo>
                    <a:pt x="178503" y="7041105"/>
                    <a:pt x="406136" y="6810981"/>
                    <a:pt x="687074" y="6810981"/>
                  </a:cubicBezTo>
                  <a:lnTo>
                    <a:pt x="1358784" y="6810981"/>
                  </a:lnTo>
                  <a:cubicBezTo>
                    <a:pt x="1639816" y="6810981"/>
                    <a:pt x="1867355" y="6581521"/>
                    <a:pt x="1867355" y="6298204"/>
                  </a:cubicBezTo>
                  <a:lnTo>
                    <a:pt x="1867355" y="5108710"/>
                  </a:lnTo>
                  <a:lnTo>
                    <a:pt x="1867071" y="5108710"/>
                  </a:lnTo>
                  <a:lnTo>
                    <a:pt x="1867071" y="5611910"/>
                  </a:lnTo>
                  <a:cubicBezTo>
                    <a:pt x="1867071" y="5362349"/>
                    <a:pt x="1689991" y="5154697"/>
                    <a:pt x="1456192" y="5108710"/>
                  </a:cubicBezTo>
                  <a:lnTo>
                    <a:pt x="687359" y="5108710"/>
                  </a:lnTo>
                  <a:cubicBezTo>
                    <a:pt x="406421" y="5108710"/>
                    <a:pt x="178787" y="4879250"/>
                    <a:pt x="178787" y="4595933"/>
                  </a:cubicBezTo>
                  <a:lnTo>
                    <a:pt x="178787" y="3918552"/>
                  </a:lnTo>
                  <a:cubicBezTo>
                    <a:pt x="178787" y="3635899"/>
                    <a:pt x="406421" y="3405775"/>
                    <a:pt x="687359" y="3405775"/>
                  </a:cubicBezTo>
                  <a:lnTo>
                    <a:pt x="1688568" y="3405775"/>
                  </a:lnTo>
                  <a:lnTo>
                    <a:pt x="1688568" y="2904566"/>
                  </a:lnTo>
                  <a:cubicBezTo>
                    <a:pt x="1688473" y="2900489"/>
                    <a:pt x="1688283" y="2896506"/>
                    <a:pt x="1688283" y="2892429"/>
                  </a:cubicBezTo>
                  <a:lnTo>
                    <a:pt x="1688283" y="2215048"/>
                  </a:lnTo>
                  <a:cubicBezTo>
                    <a:pt x="1688283" y="1931731"/>
                    <a:pt x="1460744" y="1702271"/>
                    <a:pt x="1179712" y="1702271"/>
                  </a:cubicBezTo>
                  <a:lnTo>
                    <a:pt x="508571" y="1702271"/>
                  </a:lnTo>
                  <a:cubicBezTo>
                    <a:pt x="227634" y="1702271"/>
                    <a:pt x="0" y="1472811"/>
                    <a:pt x="0" y="1189494"/>
                  </a:cubicBezTo>
                  <a:lnTo>
                    <a:pt x="0" y="512777"/>
                  </a:lnTo>
                  <a:cubicBezTo>
                    <a:pt x="0" y="229460"/>
                    <a:pt x="227634" y="0"/>
                    <a:pt x="508571" y="0"/>
                  </a:cubicBezTo>
                  <a:lnTo>
                    <a:pt x="1179712" y="0"/>
                  </a:lnTo>
                  <a:cubicBezTo>
                    <a:pt x="1460744" y="0"/>
                    <a:pt x="1688283" y="229460"/>
                    <a:pt x="1688283" y="512777"/>
                  </a:cubicBezTo>
                  <a:lnTo>
                    <a:pt x="1688283" y="1189494"/>
                  </a:lnTo>
                  <a:cubicBezTo>
                    <a:pt x="1688283" y="1472811"/>
                    <a:pt x="1916486" y="1702271"/>
                    <a:pt x="2196855" y="1702271"/>
                  </a:cubicBezTo>
                  <a:lnTo>
                    <a:pt x="2868659" y="1702271"/>
                  </a:lnTo>
                  <a:cubicBezTo>
                    <a:pt x="2872738" y="1702271"/>
                    <a:pt x="2876721" y="1702461"/>
                    <a:pt x="2880800" y="1702556"/>
                  </a:cubicBezTo>
                  <a:lnTo>
                    <a:pt x="3377515" y="1702556"/>
                  </a:lnTo>
                  <a:lnTo>
                    <a:pt x="3377515" y="513061"/>
                  </a:lnTo>
                  <a:cubicBezTo>
                    <a:pt x="3377515" y="229744"/>
                    <a:pt x="3605054" y="284"/>
                    <a:pt x="3886087" y="284"/>
                  </a:cubicBezTo>
                  <a:lnTo>
                    <a:pt x="4557227" y="284"/>
                  </a:lnTo>
                  <a:cubicBezTo>
                    <a:pt x="4838165" y="284"/>
                    <a:pt x="5065799" y="229744"/>
                    <a:pt x="5065799" y="513061"/>
                  </a:cubicBezTo>
                  <a:lnTo>
                    <a:pt x="5065799" y="1189779"/>
                  </a:lnTo>
                  <a:cubicBezTo>
                    <a:pt x="5065799" y="1473096"/>
                    <a:pt x="5293337" y="1702556"/>
                    <a:pt x="5574370" y="1702556"/>
                  </a:cubicBezTo>
                  <a:lnTo>
                    <a:pt x="5657172" y="1702556"/>
                  </a:lnTo>
                  <a:lnTo>
                    <a:pt x="5657172" y="3405490"/>
                  </a:lnTo>
                  <a:lnTo>
                    <a:pt x="5574370" y="3405490"/>
                  </a:lnTo>
                  <a:close/>
                </a:path>
              </a:pathLst>
            </a:custGeom>
            <a:solidFill>
              <a:srgbClr val="39B0F8"/>
            </a:solidFill>
            <a:ln w="9479" cap="flat">
              <a:noFill/>
              <a:prstDash val="solid"/>
              <a:miter/>
            </a:ln>
          </p:spPr>
          <p:txBody>
            <a:bodyPr rtlCol="0" anchor="ctr"/>
            <a:lstStyle/>
            <a:p>
              <a:endParaRPr lang="ru-RU" sz="453" dirty="0"/>
            </a:p>
          </p:txBody>
        </p:sp>
      </p:grpSp>
      <p:sp>
        <p:nvSpPr>
          <p:cNvPr id="30" name="Рисунок 28">
            <a:extLst>
              <a:ext uri="{FF2B5EF4-FFF2-40B4-BE49-F238E27FC236}">
                <a16:creationId xmlns:a16="http://schemas.microsoft.com/office/drawing/2014/main" id="{BCB1E75A-9CCF-59AC-6F9D-AE51932A5932}"/>
              </a:ext>
            </a:extLst>
          </p:cNvPr>
          <p:cNvSpPr/>
          <p:nvPr/>
        </p:nvSpPr>
        <p:spPr>
          <a:xfrm>
            <a:off x="6039423" y="880267"/>
            <a:ext cx="3105962" cy="4295755"/>
          </a:xfrm>
          <a:custGeom>
            <a:avLst/>
            <a:gdLst>
              <a:gd name="connsiteX0" fmla="*/ 6175195 w 6187659"/>
              <a:gd name="connsiteY0" fmla="*/ 1711198 h 8557038"/>
              <a:gd name="connsiteX1" fmla="*/ 5654712 w 6187659"/>
              <a:gd name="connsiteY1" fmla="*/ 1195801 h 8557038"/>
              <a:gd name="connsiteX2" fmla="*/ 5654712 w 6187659"/>
              <a:gd name="connsiteY2" fmla="*/ 515683 h 8557038"/>
              <a:gd name="connsiteX3" fmla="*/ 5134324 w 6187659"/>
              <a:gd name="connsiteY3" fmla="*/ 286 h 8557038"/>
              <a:gd name="connsiteX4" fmla="*/ 4447514 w 6187659"/>
              <a:gd name="connsiteY4" fmla="*/ 286 h 8557038"/>
              <a:gd name="connsiteX5" fmla="*/ 4090027 w 6187659"/>
              <a:gd name="connsiteY5" fmla="*/ 141299 h 8557038"/>
              <a:gd name="connsiteX6" fmla="*/ 3927126 w 6187659"/>
              <a:gd name="connsiteY6" fmla="*/ 515683 h 8557038"/>
              <a:gd name="connsiteX7" fmla="*/ 3927126 w 6187659"/>
              <a:gd name="connsiteY7" fmla="*/ 1195801 h 8557038"/>
              <a:gd name="connsiteX8" fmla="*/ 3784208 w 6187659"/>
              <a:gd name="connsiteY8" fmla="*/ 1550476 h 8557038"/>
              <a:gd name="connsiteX9" fmla="*/ 3418822 w 6187659"/>
              <a:gd name="connsiteY9" fmla="*/ 1711198 h 8557038"/>
              <a:gd name="connsiteX10" fmla="*/ 3406357 w 6187659"/>
              <a:gd name="connsiteY10" fmla="*/ 1710913 h 8557038"/>
              <a:gd name="connsiteX11" fmla="*/ 2718882 w 6187659"/>
              <a:gd name="connsiteY11" fmla="*/ 1710913 h 8557038"/>
              <a:gd name="connsiteX12" fmla="*/ 2198399 w 6187659"/>
              <a:gd name="connsiteY12" fmla="*/ 1195516 h 8557038"/>
              <a:gd name="connsiteX13" fmla="*/ 2198399 w 6187659"/>
              <a:gd name="connsiteY13" fmla="*/ 515397 h 8557038"/>
              <a:gd name="connsiteX14" fmla="*/ 1677916 w 6187659"/>
              <a:gd name="connsiteY14" fmla="*/ 0 h 8557038"/>
              <a:gd name="connsiteX15" fmla="*/ 991107 w 6187659"/>
              <a:gd name="connsiteY15" fmla="*/ 0 h 8557038"/>
              <a:gd name="connsiteX16" fmla="*/ 402875 w 6187659"/>
              <a:gd name="connsiteY16" fmla="*/ 375717 h 8557038"/>
              <a:gd name="connsiteX17" fmla="*/ 0 w 6187659"/>
              <a:gd name="connsiteY17" fmla="*/ 3103903 h 8557038"/>
              <a:gd name="connsiteX18" fmla="*/ 653601 w 6187659"/>
              <a:gd name="connsiteY18" fmla="*/ 3422397 h 8557038"/>
              <a:gd name="connsiteX19" fmla="*/ 653601 w 6187659"/>
              <a:gd name="connsiteY19" fmla="*/ 4619150 h 8557038"/>
              <a:gd name="connsiteX20" fmla="*/ 1174084 w 6187659"/>
              <a:gd name="connsiteY20" fmla="*/ 5134547 h 8557038"/>
              <a:gd name="connsiteX21" fmla="*/ 1960899 w 6187659"/>
              <a:gd name="connsiteY21" fmla="*/ 5134547 h 8557038"/>
              <a:gd name="connsiteX22" fmla="*/ 2381377 w 6187659"/>
              <a:gd name="connsiteY22" fmla="*/ 5640328 h 8557038"/>
              <a:gd name="connsiteX23" fmla="*/ 2381377 w 6187659"/>
              <a:gd name="connsiteY23" fmla="*/ 5134547 h 8557038"/>
              <a:gd name="connsiteX24" fmla="*/ 2381662 w 6187659"/>
              <a:gd name="connsiteY24" fmla="*/ 5134547 h 8557038"/>
              <a:gd name="connsiteX25" fmla="*/ 2381662 w 6187659"/>
              <a:gd name="connsiteY25" fmla="*/ 6330063 h 8557038"/>
              <a:gd name="connsiteX26" fmla="*/ 1861179 w 6187659"/>
              <a:gd name="connsiteY26" fmla="*/ 6845460 h 8557038"/>
              <a:gd name="connsiteX27" fmla="*/ 1173799 w 6187659"/>
              <a:gd name="connsiteY27" fmla="*/ 6845460 h 8557038"/>
              <a:gd name="connsiteX28" fmla="*/ 653316 w 6187659"/>
              <a:gd name="connsiteY28" fmla="*/ 7360857 h 8557038"/>
              <a:gd name="connsiteX29" fmla="*/ 653316 w 6187659"/>
              <a:gd name="connsiteY29" fmla="*/ 8041642 h 8557038"/>
              <a:gd name="connsiteX30" fmla="*/ 1173799 w 6187659"/>
              <a:gd name="connsiteY30" fmla="*/ 8557039 h 8557038"/>
              <a:gd name="connsiteX31" fmla="*/ 6187659 w 6187659"/>
              <a:gd name="connsiteY31" fmla="*/ 8557039 h 8557038"/>
              <a:gd name="connsiteX32" fmla="*/ 6175195 w 6187659"/>
              <a:gd name="connsiteY32" fmla="*/ 1711389 h 8557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187659" h="8557038">
                <a:moveTo>
                  <a:pt x="6175195" y="1711198"/>
                </a:moveTo>
                <a:cubicBezTo>
                  <a:pt x="5887645" y="1711198"/>
                  <a:pt x="5654712" y="1480588"/>
                  <a:pt x="5654712" y="1195801"/>
                </a:cubicBezTo>
                <a:lnTo>
                  <a:pt x="5654712" y="515683"/>
                </a:lnTo>
                <a:cubicBezTo>
                  <a:pt x="5654807" y="230991"/>
                  <a:pt x="5421874" y="286"/>
                  <a:pt x="5134324" y="286"/>
                </a:cubicBezTo>
                <a:lnTo>
                  <a:pt x="4447514" y="286"/>
                </a:lnTo>
                <a:cubicBezTo>
                  <a:pt x="4406123" y="1523"/>
                  <a:pt x="4233422" y="10854"/>
                  <a:pt x="4090027" y="141299"/>
                </a:cubicBezTo>
                <a:cubicBezTo>
                  <a:pt x="3925984" y="290500"/>
                  <a:pt x="3926460" y="483310"/>
                  <a:pt x="3927126" y="515683"/>
                </a:cubicBezTo>
                <a:lnTo>
                  <a:pt x="3927126" y="1195801"/>
                </a:lnTo>
                <a:cubicBezTo>
                  <a:pt x="3927983" y="1230650"/>
                  <a:pt x="3928363" y="1404226"/>
                  <a:pt x="3784208" y="1550476"/>
                </a:cubicBezTo>
                <a:cubicBezTo>
                  <a:pt x="3639957" y="1696726"/>
                  <a:pt x="3455837" y="1709389"/>
                  <a:pt x="3418822" y="1711198"/>
                </a:cubicBezTo>
                <a:cubicBezTo>
                  <a:pt x="3414636" y="1711103"/>
                  <a:pt x="3410544" y="1710913"/>
                  <a:pt x="3406357" y="1710913"/>
                </a:cubicBezTo>
                <a:lnTo>
                  <a:pt x="2718882" y="1710913"/>
                </a:lnTo>
                <a:cubicBezTo>
                  <a:pt x="2431998" y="1710913"/>
                  <a:pt x="2198399" y="1480303"/>
                  <a:pt x="2198399" y="1195516"/>
                </a:cubicBezTo>
                <a:lnTo>
                  <a:pt x="2198399" y="515397"/>
                </a:lnTo>
                <a:cubicBezTo>
                  <a:pt x="2198399" y="230705"/>
                  <a:pt x="1965466" y="0"/>
                  <a:pt x="1677916" y="0"/>
                </a:cubicBezTo>
                <a:lnTo>
                  <a:pt x="991107" y="0"/>
                </a:lnTo>
                <a:cubicBezTo>
                  <a:pt x="703556" y="0"/>
                  <a:pt x="402875" y="91025"/>
                  <a:pt x="402875" y="375717"/>
                </a:cubicBezTo>
                <a:lnTo>
                  <a:pt x="0" y="3103903"/>
                </a:lnTo>
                <a:lnTo>
                  <a:pt x="653601" y="3422397"/>
                </a:lnTo>
                <a:lnTo>
                  <a:pt x="653601" y="4619150"/>
                </a:lnTo>
                <a:cubicBezTo>
                  <a:pt x="653601" y="4903842"/>
                  <a:pt x="886534" y="5134547"/>
                  <a:pt x="1174084" y="5134547"/>
                </a:cubicBezTo>
                <a:lnTo>
                  <a:pt x="1960899" y="5134547"/>
                </a:lnTo>
                <a:cubicBezTo>
                  <a:pt x="2200112" y="5180726"/>
                  <a:pt x="2381377" y="5389532"/>
                  <a:pt x="2381377" y="5640328"/>
                </a:cubicBezTo>
                <a:lnTo>
                  <a:pt x="2381377" y="5134547"/>
                </a:lnTo>
                <a:lnTo>
                  <a:pt x="2381662" y="5134547"/>
                </a:lnTo>
                <a:lnTo>
                  <a:pt x="2381662" y="6330063"/>
                </a:lnTo>
                <a:cubicBezTo>
                  <a:pt x="2381662" y="6614754"/>
                  <a:pt x="2148730" y="6845460"/>
                  <a:pt x="1861179" y="6845460"/>
                </a:cubicBezTo>
                <a:lnTo>
                  <a:pt x="1173799" y="6845460"/>
                </a:lnTo>
                <a:cubicBezTo>
                  <a:pt x="886249" y="6845460"/>
                  <a:pt x="653316" y="7076736"/>
                  <a:pt x="653316" y="7360857"/>
                </a:cubicBezTo>
                <a:lnTo>
                  <a:pt x="653316" y="8041642"/>
                </a:lnTo>
                <a:cubicBezTo>
                  <a:pt x="653316" y="8326334"/>
                  <a:pt x="886249" y="8557039"/>
                  <a:pt x="1173799" y="8557039"/>
                </a:cubicBezTo>
                <a:lnTo>
                  <a:pt x="6187659" y="8557039"/>
                </a:lnTo>
                <a:lnTo>
                  <a:pt x="6175195" y="1711389"/>
                </a:lnTo>
                <a:close/>
              </a:path>
            </a:pathLst>
          </a:custGeom>
          <a:blipFill>
            <a:blip r:embed="rId2"/>
            <a:stretch>
              <a:fillRect l="-9871" t="-9781" r="-8341" b="-8433"/>
            </a:stretch>
          </a:blipFill>
          <a:ln w="9510" cap="flat">
            <a:noFill/>
            <a:prstDash val="solid"/>
            <a:miter/>
          </a:ln>
        </p:spPr>
        <p:txBody>
          <a:bodyPr rtlCol="0" anchor="ctr"/>
          <a:lstStyle/>
          <a:p>
            <a:endParaRPr lang="ru-RU" sz="453"/>
          </a:p>
        </p:txBody>
      </p:sp>
      <p:sp>
        <p:nvSpPr>
          <p:cNvPr id="2" name="Заголовок 1">
            <a:extLst>
              <a:ext uri="{FF2B5EF4-FFF2-40B4-BE49-F238E27FC236}">
                <a16:creationId xmlns:a16="http://schemas.microsoft.com/office/drawing/2014/main" id="{DFA219F2-BE41-D298-E140-79D5C446BF37}"/>
              </a:ext>
            </a:extLst>
          </p:cNvPr>
          <p:cNvSpPr>
            <a:spLocks noGrp="1"/>
          </p:cNvSpPr>
          <p:nvPr>
            <p:ph type="ctrTitle" hasCustomPrompt="1"/>
          </p:nvPr>
        </p:nvSpPr>
        <p:spPr>
          <a:xfrm>
            <a:off x="546220" y="2065514"/>
            <a:ext cx="4025780" cy="1016538"/>
          </a:xfrm>
          <a:prstGeom prst="rect">
            <a:avLst/>
          </a:prstGeom>
        </p:spPr>
        <p:txBody>
          <a:bodyPr anchor="t">
            <a:noAutofit/>
          </a:bodyPr>
          <a:lstStyle>
            <a:lvl1pPr algn="l">
              <a:defRPr sz="2711">
                <a:solidFill>
                  <a:schemeClr val="tx1"/>
                </a:solidFill>
              </a:defRPr>
            </a:lvl1pPr>
          </a:lstStyle>
          <a:p>
            <a:r>
              <a:rPr lang="ru-RU" dirty="0">
                <a:effectLst/>
              </a:rPr>
              <a:t>Очень – очень длинный заголовок презентации </a:t>
            </a:r>
            <a:endParaRPr lang="ru-RU" dirty="0"/>
          </a:p>
        </p:txBody>
      </p:sp>
      <p:pic>
        <p:nvPicPr>
          <p:cNvPr id="3" name="Рисунок 2">
            <a:extLst>
              <a:ext uri="{FF2B5EF4-FFF2-40B4-BE49-F238E27FC236}">
                <a16:creationId xmlns:a16="http://schemas.microsoft.com/office/drawing/2014/main" id="{605F3798-E5E3-5579-8DCA-824EA7F10B34}"/>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88529" y="620713"/>
            <a:ext cx="1605963" cy="402329"/>
          </a:xfrm>
          <a:prstGeom prst="rect">
            <a:avLst/>
          </a:prstGeom>
        </p:spPr>
      </p:pic>
    </p:spTree>
    <p:extLst>
      <p:ext uri="{BB962C8B-B14F-4D97-AF65-F5344CB8AC3E}">
        <p14:creationId xmlns:p14="http://schemas.microsoft.com/office/powerpoint/2010/main" val="459970016"/>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Перебивка_01">
    <p:spTree>
      <p:nvGrpSpPr>
        <p:cNvPr id="1" name=""/>
        <p:cNvGrpSpPr/>
        <p:nvPr/>
      </p:nvGrpSpPr>
      <p:grpSpPr>
        <a:xfrm>
          <a:off x="0" y="0"/>
          <a:ext cx="0" cy="0"/>
          <a:chOff x="0" y="0"/>
          <a:chExt cx="0" cy="0"/>
        </a:xfrm>
      </p:grpSpPr>
      <p:sp>
        <p:nvSpPr>
          <p:cNvPr id="5" name="Прямоугольник 4">
            <a:extLst>
              <a:ext uri="{FF2B5EF4-FFF2-40B4-BE49-F238E27FC236}">
                <a16:creationId xmlns:a16="http://schemas.microsoft.com/office/drawing/2014/main" id="{CE96796D-D35D-9441-3C75-98B8384DEEBE}"/>
              </a:ext>
            </a:extLst>
          </p:cNvPr>
          <p:cNvSpPr/>
          <p:nvPr userDrawn="1"/>
        </p:nvSpPr>
        <p:spPr>
          <a:xfrm>
            <a:off x="0" y="0"/>
            <a:ext cx="9144000" cy="5143500"/>
          </a:xfrm>
          <a:prstGeom prst="rect">
            <a:avLst/>
          </a:prstGeom>
          <a:solidFill>
            <a:srgbClr val="39B0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ru-RU" sz="453"/>
          </a:p>
        </p:txBody>
      </p:sp>
      <p:sp>
        <p:nvSpPr>
          <p:cNvPr id="9" name="Заголовок 1">
            <a:extLst>
              <a:ext uri="{FF2B5EF4-FFF2-40B4-BE49-F238E27FC236}">
                <a16:creationId xmlns:a16="http://schemas.microsoft.com/office/drawing/2014/main" id="{C33EEC47-AF66-9782-A887-4E08D6748967}"/>
              </a:ext>
            </a:extLst>
          </p:cNvPr>
          <p:cNvSpPr>
            <a:spLocks noGrp="1"/>
          </p:cNvSpPr>
          <p:nvPr>
            <p:ph type="ctrTitle" hasCustomPrompt="1"/>
          </p:nvPr>
        </p:nvSpPr>
        <p:spPr>
          <a:xfrm>
            <a:off x="546220" y="2065514"/>
            <a:ext cx="4014006" cy="1016538"/>
          </a:xfrm>
          <a:prstGeom prst="rect">
            <a:avLst/>
          </a:prstGeom>
        </p:spPr>
        <p:txBody>
          <a:bodyPr anchor="t">
            <a:normAutofit/>
          </a:bodyPr>
          <a:lstStyle>
            <a:lvl1pPr algn="l">
              <a:defRPr sz="3112">
                <a:solidFill>
                  <a:schemeClr val="bg2"/>
                </a:solidFill>
              </a:defRPr>
            </a:lvl1pPr>
          </a:lstStyle>
          <a:p>
            <a:r>
              <a:rPr lang="ru-RU" dirty="0"/>
              <a:t>Разделяющий слайд</a:t>
            </a:r>
          </a:p>
        </p:txBody>
      </p:sp>
      <p:sp>
        <p:nvSpPr>
          <p:cNvPr id="11" name="Подзаголовок 2">
            <a:extLst>
              <a:ext uri="{FF2B5EF4-FFF2-40B4-BE49-F238E27FC236}">
                <a16:creationId xmlns:a16="http://schemas.microsoft.com/office/drawing/2014/main" id="{15819803-A589-AA10-C482-1473B33D3E6B}"/>
              </a:ext>
            </a:extLst>
          </p:cNvPr>
          <p:cNvSpPr>
            <a:spLocks noGrp="1"/>
          </p:cNvSpPr>
          <p:nvPr>
            <p:ph type="subTitle" idx="1"/>
          </p:nvPr>
        </p:nvSpPr>
        <p:spPr>
          <a:xfrm>
            <a:off x="546220" y="3342000"/>
            <a:ext cx="3979069" cy="1241822"/>
          </a:xfrm>
          <a:prstGeom prst="rect">
            <a:avLst/>
          </a:prstGeom>
        </p:spPr>
        <p:txBody>
          <a:bodyPr/>
          <a:lstStyle>
            <a:lvl1pPr marL="0" indent="0" algn="l">
              <a:buNone/>
              <a:defRPr sz="1500">
                <a:solidFill>
                  <a:schemeClr val="bg2"/>
                </a:solidFill>
                <a:latin typeface="IBM Plex Sans" panose="020B0503050203000203" pitchFamily="34" charset="0"/>
              </a:defRPr>
            </a:lvl1pPr>
            <a:lvl2pPr marL="342895" indent="0" algn="ctr">
              <a:buNone/>
              <a:defRPr sz="1500"/>
            </a:lvl2pPr>
            <a:lvl3pPr marL="685789" indent="0" algn="ctr">
              <a:buNone/>
              <a:defRPr sz="1350"/>
            </a:lvl3pPr>
            <a:lvl4pPr marL="1028683" indent="0" algn="ctr">
              <a:buNone/>
              <a:defRPr sz="1200"/>
            </a:lvl4pPr>
            <a:lvl5pPr marL="1371578" indent="0" algn="ctr">
              <a:buNone/>
              <a:defRPr sz="1200"/>
            </a:lvl5pPr>
            <a:lvl6pPr marL="1714473" indent="0" algn="ctr">
              <a:buNone/>
              <a:defRPr sz="1200"/>
            </a:lvl6pPr>
            <a:lvl7pPr marL="2057367" indent="0" algn="ctr">
              <a:buNone/>
              <a:defRPr sz="1200"/>
            </a:lvl7pPr>
            <a:lvl8pPr marL="2400262" indent="0" algn="ctr">
              <a:buNone/>
              <a:defRPr sz="1200"/>
            </a:lvl8pPr>
            <a:lvl9pPr marL="2743156" indent="0" algn="ctr">
              <a:buNone/>
              <a:defRPr sz="1200"/>
            </a:lvl9pPr>
          </a:lstStyle>
          <a:p>
            <a:r>
              <a:rPr lang="ru-RU" dirty="0"/>
              <a:t>Образец подзаголовка</a:t>
            </a:r>
          </a:p>
        </p:txBody>
      </p:sp>
      <p:pic>
        <p:nvPicPr>
          <p:cNvPr id="16" name="Рисунок 15">
            <a:extLst>
              <a:ext uri="{FF2B5EF4-FFF2-40B4-BE49-F238E27FC236}">
                <a16:creationId xmlns:a16="http://schemas.microsoft.com/office/drawing/2014/main" id="{9A420FE6-C296-8D34-C8FB-C202C4DE745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399438" y="66146"/>
            <a:ext cx="3640069" cy="5011207"/>
          </a:xfrm>
          <a:prstGeom prst="rect">
            <a:avLst/>
          </a:prstGeom>
        </p:spPr>
      </p:pic>
      <p:pic>
        <p:nvPicPr>
          <p:cNvPr id="2" name="Рисунок 1">
            <a:extLst>
              <a:ext uri="{FF2B5EF4-FFF2-40B4-BE49-F238E27FC236}">
                <a16:creationId xmlns:a16="http://schemas.microsoft.com/office/drawing/2014/main" id="{8388527A-7C7D-1735-8797-2DFD65CA7D34}"/>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588529" y="620713"/>
            <a:ext cx="1605963" cy="402329"/>
          </a:xfrm>
          <a:prstGeom prst="rect">
            <a:avLst/>
          </a:prstGeom>
        </p:spPr>
      </p:pic>
    </p:spTree>
    <p:extLst>
      <p:ext uri="{BB962C8B-B14F-4D97-AF65-F5344CB8AC3E}">
        <p14:creationId xmlns:p14="http://schemas.microsoft.com/office/powerpoint/2010/main" val="147396195"/>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Перебивка_02">
    <p:spTree>
      <p:nvGrpSpPr>
        <p:cNvPr id="1" name=""/>
        <p:cNvGrpSpPr/>
        <p:nvPr/>
      </p:nvGrpSpPr>
      <p:grpSpPr>
        <a:xfrm>
          <a:off x="0" y="0"/>
          <a:ext cx="0" cy="0"/>
          <a:chOff x="0" y="0"/>
          <a:chExt cx="0" cy="0"/>
        </a:xfrm>
      </p:grpSpPr>
      <p:sp>
        <p:nvSpPr>
          <p:cNvPr id="5" name="Прямоугольник 4">
            <a:extLst>
              <a:ext uri="{FF2B5EF4-FFF2-40B4-BE49-F238E27FC236}">
                <a16:creationId xmlns:a16="http://schemas.microsoft.com/office/drawing/2014/main" id="{CE96796D-D35D-9441-3C75-98B8384DEEBE}"/>
              </a:ext>
            </a:extLst>
          </p:cNvPr>
          <p:cNvSpPr/>
          <p:nvPr userDrawn="1"/>
        </p:nvSpPr>
        <p:spPr>
          <a:xfrm>
            <a:off x="0" y="0"/>
            <a:ext cx="9144000" cy="5143500"/>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453"/>
          </a:p>
        </p:txBody>
      </p:sp>
      <p:sp>
        <p:nvSpPr>
          <p:cNvPr id="9" name="Заголовок 1">
            <a:extLst>
              <a:ext uri="{FF2B5EF4-FFF2-40B4-BE49-F238E27FC236}">
                <a16:creationId xmlns:a16="http://schemas.microsoft.com/office/drawing/2014/main" id="{C33EEC47-AF66-9782-A887-4E08D6748967}"/>
              </a:ext>
            </a:extLst>
          </p:cNvPr>
          <p:cNvSpPr>
            <a:spLocks noGrp="1"/>
          </p:cNvSpPr>
          <p:nvPr>
            <p:ph type="ctrTitle" hasCustomPrompt="1"/>
          </p:nvPr>
        </p:nvSpPr>
        <p:spPr>
          <a:xfrm>
            <a:off x="546220" y="2065514"/>
            <a:ext cx="4014006" cy="1016538"/>
          </a:xfrm>
          <a:prstGeom prst="rect">
            <a:avLst/>
          </a:prstGeom>
        </p:spPr>
        <p:txBody>
          <a:bodyPr anchor="t">
            <a:normAutofit/>
          </a:bodyPr>
          <a:lstStyle>
            <a:lvl1pPr algn="l">
              <a:defRPr sz="3112">
                <a:solidFill>
                  <a:schemeClr val="tx1"/>
                </a:solidFill>
              </a:defRPr>
            </a:lvl1pPr>
          </a:lstStyle>
          <a:p>
            <a:r>
              <a:rPr lang="ru-RU" dirty="0"/>
              <a:t>Разделяющий слайд</a:t>
            </a:r>
          </a:p>
        </p:txBody>
      </p:sp>
      <p:sp>
        <p:nvSpPr>
          <p:cNvPr id="11" name="Подзаголовок 2">
            <a:extLst>
              <a:ext uri="{FF2B5EF4-FFF2-40B4-BE49-F238E27FC236}">
                <a16:creationId xmlns:a16="http://schemas.microsoft.com/office/drawing/2014/main" id="{15819803-A589-AA10-C482-1473B33D3E6B}"/>
              </a:ext>
            </a:extLst>
          </p:cNvPr>
          <p:cNvSpPr>
            <a:spLocks noGrp="1"/>
          </p:cNvSpPr>
          <p:nvPr>
            <p:ph type="subTitle" idx="1"/>
          </p:nvPr>
        </p:nvSpPr>
        <p:spPr>
          <a:xfrm>
            <a:off x="546220" y="3342000"/>
            <a:ext cx="3979069" cy="1241822"/>
          </a:xfrm>
          <a:prstGeom prst="rect">
            <a:avLst/>
          </a:prstGeom>
        </p:spPr>
        <p:txBody>
          <a:bodyPr/>
          <a:lstStyle>
            <a:lvl1pPr marL="0" indent="0" algn="l">
              <a:buNone/>
              <a:defRPr sz="1500">
                <a:solidFill>
                  <a:schemeClr val="tx1"/>
                </a:solidFill>
                <a:latin typeface="IBM Plex Sans" panose="020B0503050203000203" pitchFamily="34" charset="0"/>
              </a:defRPr>
            </a:lvl1pPr>
            <a:lvl2pPr marL="342895" indent="0" algn="ctr">
              <a:buNone/>
              <a:defRPr sz="1500"/>
            </a:lvl2pPr>
            <a:lvl3pPr marL="685789" indent="0" algn="ctr">
              <a:buNone/>
              <a:defRPr sz="1350"/>
            </a:lvl3pPr>
            <a:lvl4pPr marL="1028683" indent="0" algn="ctr">
              <a:buNone/>
              <a:defRPr sz="1200"/>
            </a:lvl4pPr>
            <a:lvl5pPr marL="1371578" indent="0" algn="ctr">
              <a:buNone/>
              <a:defRPr sz="1200"/>
            </a:lvl5pPr>
            <a:lvl6pPr marL="1714473" indent="0" algn="ctr">
              <a:buNone/>
              <a:defRPr sz="1200"/>
            </a:lvl6pPr>
            <a:lvl7pPr marL="2057367" indent="0" algn="ctr">
              <a:buNone/>
              <a:defRPr sz="1200"/>
            </a:lvl7pPr>
            <a:lvl8pPr marL="2400262" indent="0" algn="ctr">
              <a:buNone/>
              <a:defRPr sz="1200"/>
            </a:lvl8pPr>
            <a:lvl9pPr marL="2743156" indent="0" algn="ctr">
              <a:buNone/>
              <a:defRPr sz="1200"/>
            </a:lvl9pPr>
          </a:lstStyle>
          <a:p>
            <a:r>
              <a:rPr lang="ru-RU" dirty="0"/>
              <a:t>Образец подзаголовка</a:t>
            </a:r>
          </a:p>
        </p:txBody>
      </p:sp>
      <p:pic>
        <p:nvPicPr>
          <p:cNvPr id="16" name="Рисунок 15">
            <a:extLst>
              <a:ext uri="{FF2B5EF4-FFF2-40B4-BE49-F238E27FC236}">
                <a16:creationId xmlns:a16="http://schemas.microsoft.com/office/drawing/2014/main" id="{9A420FE6-C296-8D34-C8FB-C202C4DE745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399438" y="66146"/>
            <a:ext cx="3640069" cy="5011207"/>
          </a:xfrm>
          <a:prstGeom prst="rect">
            <a:avLst/>
          </a:prstGeom>
        </p:spPr>
      </p:pic>
      <p:pic>
        <p:nvPicPr>
          <p:cNvPr id="3" name="Рисунок 2">
            <a:extLst>
              <a:ext uri="{FF2B5EF4-FFF2-40B4-BE49-F238E27FC236}">
                <a16:creationId xmlns:a16="http://schemas.microsoft.com/office/drawing/2014/main" id="{6B0CA68D-FD74-0C8B-C7F7-340F8E079EF8}"/>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588529" y="620713"/>
            <a:ext cx="1605963" cy="402329"/>
          </a:xfrm>
          <a:prstGeom prst="rect">
            <a:avLst/>
          </a:prstGeom>
        </p:spPr>
      </p:pic>
    </p:spTree>
    <p:extLst>
      <p:ext uri="{BB962C8B-B14F-4D97-AF65-F5344CB8AC3E}">
        <p14:creationId xmlns:p14="http://schemas.microsoft.com/office/powerpoint/2010/main" val="766941664"/>
      </p:ext>
    </p:extLst>
  </p:cSld>
  <p:clrMapOvr>
    <a:masterClrMapping/>
  </p:clrMapOvr>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DFBD6B9-82B8-BE37-D399-B097B884E0BB}"/>
              </a:ext>
            </a:extLst>
          </p:cNvPr>
          <p:cNvSpPr>
            <a:spLocks noGrp="1"/>
          </p:cNvSpPr>
          <p:nvPr>
            <p:ph type="title"/>
          </p:nvPr>
        </p:nvSpPr>
        <p:spPr>
          <a:xfrm>
            <a:off x="527727" y="543489"/>
            <a:ext cx="7886700" cy="344859"/>
          </a:xfrm>
          <a:prstGeom prst="rect">
            <a:avLst/>
          </a:prstGeom>
        </p:spPr>
        <p:txBody>
          <a:bodyPr vert="horz" lIns="91440" tIns="45720" rIns="91440" bIns="45720" rtlCol="0" anchor="t">
            <a:normAutofit/>
          </a:bodyPr>
          <a:lstStyle/>
          <a:p>
            <a:r>
              <a:rPr lang="ru-RU" dirty="0"/>
              <a:t>Важные цифры</a:t>
            </a:r>
          </a:p>
        </p:txBody>
      </p:sp>
      <p:sp>
        <p:nvSpPr>
          <p:cNvPr id="5" name="Нижний колонтитул 4">
            <a:extLst>
              <a:ext uri="{FF2B5EF4-FFF2-40B4-BE49-F238E27FC236}">
                <a16:creationId xmlns:a16="http://schemas.microsoft.com/office/drawing/2014/main" id="{FD4C3D82-5032-469A-ABA0-C452831064D6}"/>
              </a:ext>
            </a:extLst>
          </p:cNvPr>
          <p:cNvSpPr>
            <a:spLocks noGrp="1"/>
          </p:cNvSpPr>
          <p:nvPr>
            <p:ph type="ftr" sz="quarter" idx="3"/>
          </p:nvPr>
        </p:nvSpPr>
        <p:spPr>
          <a:xfrm>
            <a:off x="553586" y="4631972"/>
            <a:ext cx="3086100" cy="273844"/>
          </a:xfrm>
          <a:prstGeom prst="rect">
            <a:avLst/>
          </a:prstGeom>
        </p:spPr>
        <p:txBody>
          <a:bodyPr vert="horz" lIns="91440" tIns="45720" rIns="91440" bIns="45720" rtlCol="0" anchor="ctr"/>
          <a:lstStyle>
            <a:lvl1pPr algn="l">
              <a:defRPr sz="728" b="0">
                <a:solidFill>
                  <a:srgbClr val="808080"/>
                </a:solidFill>
                <a:latin typeface="IBM Plex Sans" panose="020B0503050203000203" pitchFamily="34" charset="0"/>
              </a:defRPr>
            </a:lvl1pPr>
          </a:lstStyle>
          <a:p>
            <a:r>
              <a:rPr lang="ru-RU" dirty="0"/>
              <a:t>Мелкая подпись к графику, диаграмме или картинке </a:t>
            </a:r>
          </a:p>
        </p:txBody>
      </p:sp>
      <p:sp>
        <p:nvSpPr>
          <p:cNvPr id="6" name="Номер слайда 5">
            <a:extLst>
              <a:ext uri="{FF2B5EF4-FFF2-40B4-BE49-F238E27FC236}">
                <a16:creationId xmlns:a16="http://schemas.microsoft.com/office/drawing/2014/main" id="{41DAF1BE-86E9-3366-A0BB-237B5F8E4405}"/>
              </a:ext>
            </a:extLst>
          </p:cNvPr>
          <p:cNvSpPr>
            <a:spLocks noGrp="1"/>
          </p:cNvSpPr>
          <p:nvPr>
            <p:ph type="sldNum" sz="quarter" idx="4"/>
          </p:nvPr>
        </p:nvSpPr>
        <p:spPr>
          <a:xfrm>
            <a:off x="6533014" y="4631972"/>
            <a:ext cx="2057400" cy="273844"/>
          </a:xfrm>
          <a:prstGeom prst="rect">
            <a:avLst/>
          </a:prstGeom>
        </p:spPr>
        <p:txBody>
          <a:bodyPr vert="horz" lIns="91440" tIns="45720" rIns="91440" bIns="45720" rtlCol="0" anchor="ctr"/>
          <a:lstStyle>
            <a:lvl1pPr algn="r">
              <a:defRPr sz="728" b="0" i="0">
                <a:solidFill>
                  <a:srgbClr val="808080"/>
                </a:solidFill>
                <a:latin typeface="IBM Plex Sans" panose="020B0503050203000203" pitchFamily="34" charset="0"/>
              </a:defRPr>
            </a:lvl1pPr>
          </a:lstStyle>
          <a:p>
            <a:fld id="{7F51F9F8-EAF5-D645-AF75-0522F1FAF6E8}" type="slidenum">
              <a:rPr lang="ru-RU" smtClean="0"/>
              <a:pPr/>
              <a:t>‹#›</a:t>
            </a:fld>
            <a:endParaRPr lang="ru-RU" dirty="0"/>
          </a:p>
        </p:txBody>
      </p:sp>
      <p:grpSp>
        <p:nvGrpSpPr>
          <p:cNvPr id="31" name="Группа 30">
            <a:extLst>
              <a:ext uri="{FF2B5EF4-FFF2-40B4-BE49-F238E27FC236}">
                <a16:creationId xmlns:a16="http://schemas.microsoft.com/office/drawing/2014/main" id="{5377AB3C-0402-F5C4-12A5-B5752612CF85}"/>
              </a:ext>
            </a:extLst>
          </p:cNvPr>
          <p:cNvGrpSpPr/>
          <p:nvPr userDrawn="1"/>
        </p:nvGrpSpPr>
        <p:grpSpPr>
          <a:xfrm>
            <a:off x="8414427" y="204960"/>
            <a:ext cx="201063" cy="201075"/>
            <a:chOff x="1530350" y="3059906"/>
            <a:chExt cx="273827" cy="273844"/>
          </a:xfrm>
        </p:grpSpPr>
        <p:sp>
          <p:nvSpPr>
            <p:cNvPr id="8" name="Полилиния 7">
              <a:extLst>
                <a:ext uri="{FF2B5EF4-FFF2-40B4-BE49-F238E27FC236}">
                  <a16:creationId xmlns:a16="http://schemas.microsoft.com/office/drawing/2014/main" id="{3AF97CA0-10DF-3F33-CC64-13DB9058290D}"/>
                </a:ext>
              </a:extLst>
            </p:cNvPr>
            <p:cNvSpPr/>
            <p:nvPr/>
          </p:nvSpPr>
          <p:spPr>
            <a:xfrm>
              <a:off x="1530350" y="3059906"/>
              <a:ext cx="74712" cy="74751"/>
            </a:xfrm>
            <a:custGeom>
              <a:avLst/>
              <a:gdLst>
                <a:gd name="connsiteX0" fmla="*/ 74713 w 74712"/>
                <a:gd name="connsiteY0" fmla="*/ 0 h 74751"/>
                <a:gd name="connsiteX1" fmla="*/ 0 w 74712"/>
                <a:gd name="connsiteY1" fmla="*/ 0 h 74751"/>
                <a:gd name="connsiteX2" fmla="*/ 0 w 74712"/>
                <a:gd name="connsiteY2" fmla="*/ 74752 h 74751"/>
                <a:gd name="connsiteX3" fmla="*/ 74713 w 74712"/>
                <a:gd name="connsiteY3" fmla="*/ 74752 h 74751"/>
                <a:gd name="connsiteX4" fmla="*/ 74713 w 74712"/>
                <a:gd name="connsiteY4" fmla="*/ 0 h 747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712" h="74751">
                  <a:moveTo>
                    <a:pt x="74713" y="0"/>
                  </a:moveTo>
                  <a:lnTo>
                    <a:pt x="0" y="0"/>
                  </a:lnTo>
                  <a:lnTo>
                    <a:pt x="0" y="74752"/>
                  </a:lnTo>
                  <a:lnTo>
                    <a:pt x="74713" y="74752"/>
                  </a:lnTo>
                  <a:lnTo>
                    <a:pt x="74713" y="0"/>
                  </a:lnTo>
                  <a:close/>
                </a:path>
              </a:pathLst>
            </a:custGeom>
            <a:solidFill>
              <a:srgbClr val="40BA21"/>
            </a:solidFill>
            <a:ln w="1699" cap="flat">
              <a:noFill/>
              <a:prstDash val="solid"/>
              <a:miter/>
            </a:ln>
          </p:spPr>
          <p:txBody>
            <a:bodyPr rtlCol="0" anchor="ctr"/>
            <a:lstStyle/>
            <a:p>
              <a:endParaRPr lang="ru-RU"/>
            </a:p>
          </p:txBody>
        </p:sp>
        <p:sp>
          <p:nvSpPr>
            <p:cNvPr id="9" name="Полилиния 8">
              <a:extLst>
                <a:ext uri="{FF2B5EF4-FFF2-40B4-BE49-F238E27FC236}">
                  <a16:creationId xmlns:a16="http://schemas.microsoft.com/office/drawing/2014/main" id="{C5235B4D-2651-AAE3-0BE9-693FEAC199E4}"/>
                </a:ext>
              </a:extLst>
            </p:cNvPr>
            <p:cNvSpPr/>
            <p:nvPr/>
          </p:nvSpPr>
          <p:spPr>
            <a:xfrm>
              <a:off x="1629907" y="3059906"/>
              <a:ext cx="174270" cy="273844"/>
            </a:xfrm>
            <a:custGeom>
              <a:avLst/>
              <a:gdLst>
                <a:gd name="connsiteX0" fmla="*/ 174270 w 174270"/>
                <a:gd name="connsiteY0" fmla="*/ 0 h 273844"/>
                <a:gd name="connsiteX1" fmla="*/ 99582 w 174270"/>
                <a:gd name="connsiteY1" fmla="*/ 0 h 273844"/>
                <a:gd name="connsiteX2" fmla="*/ 99582 w 174270"/>
                <a:gd name="connsiteY2" fmla="*/ 199117 h 273844"/>
                <a:gd name="connsiteX3" fmla="*/ 74688 w 174270"/>
                <a:gd name="connsiteY3" fmla="*/ 199117 h 273844"/>
                <a:gd name="connsiteX4" fmla="*/ 74688 w 174270"/>
                <a:gd name="connsiteY4" fmla="*/ 0 h 273844"/>
                <a:gd name="connsiteX5" fmla="*/ 0 w 174270"/>
                <a:gd name="connsiteY5" fmla="*/ 0 h 273844"/>
                <a:gd name="connsiteX6" fmla="*/ 0 w 174270"/>
                <a:gd name="connsiteY6" fmla="*/ 273818 h 273844"/>
                <a:gd name="connsiteX7" fmla="*/ 62214 w 174270"/>
                <a:gd name="connsiteY7" fmla="*/ 273818 h 273844"/>
                <a:gd name="connsiteX8" fmla="*/ 62214 w 174270"/>
                <a:gd name="connsiteY8" fmla="*/ 273844 h 273844"/>
                <a:gd name="connsiteX9" fmla="*/ 136927 w 174270"/>
                <a:gd name="connsiteY9" fmla="*/ 273844 h 273844"/>
                <a:gd name="connsiteX10" fmla="*/ 136927 w 174270"/>
                <a:gd name="connsiteY10" fmla="*/ 273818 h 273844"/>
                <a:gd name="connsiteX11" fmla="*/ 174270 w 174270"/>
                <a:gd name="connsiteY11" fmla="*/ 273818 h 273844"/>
                <a:gd name="connsiteX12" fmla="*/ 174270 w 174270"/>
                <a:gd name="connsiteY12" fmla="*/ 0 h 273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4270" h="273844">
                  <a:moveTo>
                    <a:pt x="174270" y="0"/>
                  </a:moveTo>
                  <a:lnTo>
                    <a:pt x="99582" y="0"/>
                  </a:lnTo>
                  <a:lnTo>
                    <a:pt x="99582" y="199117"/>
                  </a:lnTo>
                  <a:lnTo>
                    <a:pt x="74688" y="199117"/>
                  </a:lnTo>
                  <a:lnTo>
                    <a:pt x="74688" y="0"/>
                  </a:lnTo>
                  <a:lnTo>
                    <a:pt x="0" y="0"/>
                  </a:lnTo>
                  <a:lnTo>
                    <a:pt x="0" y="273818"/>
                  </a:lnTo>
                  <a:lnTo>
                    <a:pt x="62214" y="273818"/>
                  </a:lnTo>
                  <a:lnTo>
                    <a:pt x="62214" y="273844"/>
                  </a:lnTo>
                  <a:lnTo>
                    <a:pt x="136927" y="273844"/>
                  </a:lnTo>
                  <a:lnTo>
                    <a:pt x="136927" y="273818"/>
                  </a:lnTo>
                  <a:lnTo>
                    <a:pt x="174270" y="273818"/>
                  </a:lnTo>
                  <a:lnTo>
                    <a:pt x="174270" y="0"/>
                  </a:lnTo>
                  <a:close/>
                </a:path>
              </a:pathLst>
            </a:custGeom>
            <a:solidFill>
              <a:srgbClr val="40BA21"/>
            </a:solidFill>
            <a:ln w="1699" cap="flat">
              <a:noFill/>
              <a:prstDash val="solid"/>
              <a:miter/>
            </a:ln>
          </p:spPr>
          <p:txBody>
            <a:bodyPr rtlCol="0" anchor="ctr"/>
            <a:lstStyle/>
            <a:p>
              <a:endParaRPr lang="ru-RU"/>
            </a:p>
          </p:txBody>
        </p:sp>
        <p:sp>
          <p:nvSpPr>
            <p:cNvPr id="10" name="Полилиния 9">
              <a:extLst>
                <a:ext uri="{FF2B5EF4-FFF2-40B4-BE49-F238E27FC236}">
                  <a16:creationId xmlns:a16="http://schemas.microsoft.com/office/drawing/2014/main" id="{8666AD23-099C-BFD6-0537-BB79D71DA83F}"/>
                </a:ext>
              </a:extLst>
            </p:cNvPr>
            <p:cNvSpPr/>
            <p:nvPr/>
          </p:nvSpPr>
          <p:spPr>
            <a:xfrm>
              <a:off x="1530350" y="3159439"/>
              <a:ext cx="74712" cy="174284"/>
            </a:xfrm>
            <a:custGeom>
              <a:avLst/>
              <a:gdLst>
                <a:gd name="connsiteX0" fmla="*/ 74713 w 74712"/>
                <a:gd name="connsiteY0" fmla="*/ 0 h 174284"/>
                <a:gd name="connsiteX1" fmla="*/ 0 w 74712"/>
                <a:gd name="connsiteY1" fmla="*/ 0 h 174284"/>
                <a:gd name="connsiteX2" fmla="*/ 0 w 74712"/>
                <a:gd name="connsiteY2" fmla="*/ 174285 h 174284"/>
                <a:gd name="connsiteX3" fmla="*/ 74713 w 74712"/>
                <a:gd name="connsiteY3" fmla="*/ 174285 h 174284"/>
                <a:gd name="connsiteX4" fmla="*/ 74713 w 74712"/>
                <a:gd name="connsiteY4" fmla="*/ 0 h 1742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712" h="174284">
                  <a:moveTo>
                    <a:pt x="74713" y="0"/>
                  </a:moveTo>
                  <a:lnTo>
                    <a:pt x="0" y="0"/>
                  </a:lnTo>
                  <a:lnTo>
                    <a:pt x="0" y="174285"/>
                  </a:lnTo>
                  <a:lnTo>
                    <a:pt x="74713" y="174285"/>
                  </a:lnTo>
                  <a:lnTo>
                    <a:pt x="74713" y="0"/>
                  </a:lnTo>
                  <a:close/>
                </a:path>
              </a:pathLst>
            </a:custGeom>
            <a:solidFill>
              <a:srgbClr val="40BA21"/>
            </a:solidFill>
            <a:ln w="1699" cap="flat">
              <a:noFill/>
              <a:prstDash val="solid"/>
              <a:miter/>
            </a:ln>
          </p:spPr>
          <p:txBody>
            <a:bodyPr rtlCol="0" anchor="ctr"/>
            <a:lstStyle/>
            <a:p>
              <a:endParaRPr lang="ru-RU"/>
            </a:p>
          </p:txBody>
        </p:sp>
      </p:grpSp>
    </p:spTree>
    <p:extLst>
      <p:ext uri="{BB962C8B-B14F-4D97-AF65-F5344CB8AC3E}">
        <p14:creationId xmlns:p14="http://schemas.microsoft.com/office/powerpoint/2010/main" val="3680443542"/>
      </p:ext>
    </p:extLst>
  </p:cSld>
  <p:clrMap bg1="lt1" tx1="dk1" bg2="lt2" tx2="dk2" accent1="accent1" accent2="accent2" accent3="accent3" accent4="accent4" accent5="accent5" accent6="accent6" hlink="hlink" folHlink="folHlink"/>
  <p:sldLayoutIdLst>
    <p:sldLayoutId id="2147483676" r:id="rId1"/>
    <p:sldLayoutId id="2147483706" r:id="rId2"/>
    <p:sldLayoutId id="2147483707" r:id="rId3"/>
    <p:sldLayoutId id="2147483708" r:id="rId4"/>
    <p:sldLayoutId id="2147483703" r:id="rId5"/>
    <p:sldLayoutId id="2147483702" r:id="rId6"/>
    <p:sldLayoutId id="2147483705" r:id="rId7"/>
    <p:sldLayoutId id="2147483677" r:id="rId8"/>
    <p:sldLayoutId id="2147483690" r:id="rId9"/>
    <p:sldLayoutId id="2147483691" r:id="rId10"/>
    <p:sldLayoutId id="2147483692" r:id="rId11"/>
    <p:sldLayoutId id="2147483709" r:id="rId12"/>
    <p:sldLayoutId id="2147483701" r:id="rId13"/>
    <p:sldLayoutId id="2147483710" r:id="rId14"/>
  </p:sldLayoutIdLst>
  <p:hf hdr="0" dt="0"/>
  <p:txStyles>
    <p:titleStyle>
      <a:lvl1pPr algn="l" defTabSz="685789" rtl="0" eaLnBrk="1" latinLnBrk="0" hangingPunct="1">
        <a:lnSpc>
          <a:spcPct val="90000"/>
        </a:lnSpc>
        <a:spcBef>
          <a:spcPct val="0"/>
        </a:spcBef>
        <a:buNone/>
        <a:defRPr sz="2400" b="1" kern="1200">
          <a:solidFill>
            <a:schemeClr val="tx1"/>
          </a:solidFill>
          <a:latin typeface="Montserrat" pitchFamily="2" charset="0"/>
          <a:ea typeface="+mj-ea"/>
          <a:cs typeface="+mj-cs"/>
        </a:defRPr>
      </a:lvl1pPr>
    </p:titleStyle>
    <p:bodyStyle>
      <a:lvl1pPr marL="171447" indent="-171447" algn="l" defTabSz="685789"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42" indent="-171447" algn="l" defTabSz="685789"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36" indent="-171447" algn="l" defTabSz="685789"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31" indent="-171447" algn="l" defTabSz="68578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26" indent="-171447" algn="l" defTabSz="68578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20" indent="-171447" algn="l" defTabSz="68578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14" indent="-171447" algn="l" defTabSz="68578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09" indent="-171447" algn="l" defTabSz="68578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03" indent="-171447" algn="l" defTabSz="68578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ru-RU"/>
      </a:defPPr>
      <a:lvl1pPr marL="0" algn="l" defTabSz="685789" rtl="0" eaLnBrk="1" latinLnBrk="0" hangingPunct="1">
        <a:defRPr sz="1350" kern="1200">
          <a:solidFill>
            <a:schemeClr val="tx1"/>
          </a:solidFill>
          <a:latin typeface="+mn-lt"/>
          <a:ea typeface="+mn-ea"/>
          <a:cs typeface="+mn-cs"/>
        </a:defRPr>
      </a:lvl1pPr>
      <a:lvl2pPr marL="342895" algn="l" defTabSz="685789" rtl="0" eaLnBrk="1" latinLnBrk="0" hangingPunct="1">
        <a:defRPr sz="1350" kern="1200">
          <a:solidFill>
            <a:schemeClr val="tx1"/>
          </a:solidFill>
          <a:latin typeface="+mn-lt"/>
          <a:ea typeface="+mn-ea"/>
          <a:cs typeface="+mn-cs"/>
        </a:defRPr>
      </a:lvl2pPr>
      <a:lvl3pPr marL="685789" algn="l" defTabSz="685789" rtl="0" eaLnBrk="1" latinLnBrk="0" hangingPunct="1">
        <a:defRPr sz="1350" kern="1200">
          <a:solidFill>
            <a:schemeClr val="tx1"/>
          </a:solidFill>
          <a:latin typeface="+mn-lt"/>
          <a:ea typeface="+mn-ea"/>
          <a:cs typeface="+mn-cs"/>
        </a:defRPr>
      </a:lvl3pPr>
      <a:lvl4pPr marL="1028683" algn="l" defTabSz="685789" rtl="0" eaLnBrk="1" latinLnBrk="0" hangingPunct="1">
        <a:defRPr sz="1350" kern="1200">
          <a:solidFill>
            <a:schemeClr val="tx1"/>
          </a:solidFill>
          <a:latin typeface="+mn-lt"/>
          <a:ea typeface="+mn-ea"/>
          <a:cs typeface="+mn-cs"/>
        </a:defRPr>
      </a:lvl4pPr>
      <a:lvl5pPr marL="1371578" algn="l" defTabSz="685789" rtl="0" eaLnBrk="1" latinLnBrk="0" hangingPunct="1">
        <a:defRPr sz="1350" kern="1200">
          <a:solidFill>
            <a:schemeClr val="tx1"/>
          </a:solidFill>
          <a:latin typeface="+mn-lt"/>
          <a:ea typeface="+mn-ea"/>
          <a:cs typeface="+mn-cs"/>
        </a:defRPr>
      </a:lvl5pPr>
      <a:lvl6pPr marL="1714473" algn="l" defTabSz="685789" rtl="0" eaLnBrk="1" latinLnBrk="0" hangingPunct="1">
        <a:defRPr sz="1350" kern="1200">
          <a:solidFill>
            <a:schemeClr val="tx1"/>
          </a:solidFill>
          <a:latin typeface="+mn-lt"/>
          <a:ea typeface="+mn-ea"/>
          <a:cs typeface="+mn-cs"/>
        </a:defRPr>
      </a:lvl6pPr>
      <a:lvl7pPr marL="2057367" algn="l" defTabSz="685789" rtl="0" eaLnBrk="1" latinLnBrk="0" hangingPunct="1">
        <a:defRPr sz="1350" kern="1200">
          <a:solidFill>
            <a:schemeClr val="tx1"/>
          </a:solidFill>
          <a:latin typeface="+mn-lt"/>
          <a:ea typeface="+mn-ea"/>
          <a:cs typeface="+mn-cs"/>
        </a:defRPr>
      </a:lvl7pPr>
      <a:lvl8pPr marL="2400262" algn="l" defTabSz="685789" rtl="0" eaLnBrk="1" latinLnBrk="0" hangingPunct="1">
        <a:defRPr sz="1350" kern="1200">
          <a:solidFill>
            <a:schemeClr val="tx1"/>
          </a:solidFill>
          <a:latin typeface="+mn-lt"/>
          <a:ea typeface="+mn-ea"/>
          <a:cs typeface="+mn-cs"/>
        </a:defRPr>
      </a:lvl8pPr>
      <a:lvl9pPr marL="2743156" algn="l" defTabSz="685789"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75" userDrawn="1">
          <p15:clr>
            <a:srgbClr val="F26B43"/>
          </p15:clr>
        </p15:guide>
        <p15:guide id="2" orient="horz" pos="391" userDrawn="1">
          <p15:clr>
            <a:srgbClr val="F26B43"/>
          </p15:clr>
        </p15:guide>
        <p15:guide id="3" pos="5419" userDrawn="1">
          <p15:clr>
            <a:srgbClr val="F26B43"/>
          </p15:clr>
        </p15:guide>
        <p15:guide id="4" orient="horz" pos="2895"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hyperlink" Target="URL%20http:/udlbook.com" TargetMode="External"/><Relationship Id="rId1" Type="http://schemas.openxmlformats.org/officeDocument/2006/relationships/slideLayout" Target="../slideLayouts/slideLayout13.xml"/><Relationship Id="rId5" Type="http://schemas.openxmlformats.org/officeDocument/2006/relationships/image" Target="../media/image37.png"/><Relationship Id="rId4" Type="http://schemas.openxmlformats.org/officeDocument/2006/relationships/image" Target="../media/image38.png"/></Relationships>
</file>

<file path=ppt/slides/_rels/slide11.xml.rels><?xml version="1.0" encoding="UTF-8" standalone="yes"?>
<Relationships xmlns="http://schemas.openxmlformats.org/package/2006/relationships"><Relationship Id="rId3" Type="http://schemas.openxmlformats.org/officeDocument/2006/relationships/hyperlink" Target="URL%20http:/udlbook.com" TargetMode="External"/><Relationship Id="rId2" Type="http://schemas.openxmlformats.org/officeDocument/2006/relationships/image" Target="../media/image39.png"/><Relationship Id="rId1" Type="http://schemas.openxmlformats.org/officeDocument/2006/relationships/slideLayout" Target="../slideLayouts/slideLayout13.xml"/><Relationship Id="rId4" Type="http://schemas.openxmlformats.org/officeDocument/2006/relationships/image" Target="../media/image37.png"/></Relationships>
</file>

<file path=ppt/slides/_rels/slide1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hyperlink" Target="URL%20http:/udlbook.com" TargetMode="External"/><Relationship Id="rId1" Type="http://schemas.openxmlformats.org/officeDocument/2006/relationships/slideLayout" Target="../slideLayouts/slideLayout13.xml"/><Relationship Id="rId5" Type="http://schemas.openxmlformats.org/officeDocument/2006/relationships/image" Target="../media/image41.png"/><Relationship Id="rId4" Type="http://schemas.openxmlformats.org/officeDocument/2006/relationships/image" Target="../media/image35.png"/></Relationships>
</file>

<file path=ppt/slides/_rels/slide1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hyperlink" Target="URL%20http:/udlbook.com" TargetMode="External"/><Relationship Id="rId1" Type="http://schemas.openxmlformats.org/officeDocument/2006/relationships/slideLayout" Target="../slideLayouts/slideLayout13.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35.png"/></Relationships>
</file>

<file path=ppt/slides/_rels/slide14.xml.rels><?xml version="1.0" encoding="UTF-8" standalone="yes"?>
<Relationships xmlns="http://schemas.openxmlformats.org/package/2006/relationships"><Relationship Id="rId3" Type="http://schemas.openxmlformats.org/officeDocument/2006/relationships/hyperlink" Target="https://habr.com/ru/articles/337028/" TargetMode="External"/><Relationship Id="rId2" Type="http://schemas.openxmlformats.org/officeDocument/2006/relationships/image" Target="../media/image500.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3.xml"/><Relationship Id="rId5" Type="http://schemas.openxmlformats.org/officeDocument/2006/relationships/image" Target="../media/image20.svg"/><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image" Target="../media/image360.png"/><Relationship Id="rId2" Type="http://schemas.openxmlformats.org/officeDocument/2006/relationships/image" Target="../media/image45.png"/><Relationship Id="rId1" Type="http://schemas.openxmlformats.org/officeDocument/2006/relationships/slideLayout" Target="../slideLayouts/slideLayout13.xml"/><Relationship Id="rId6" Type="http://schemas.openxmlformats.org/officeDocument/2006/relationships/image" Target="../media/image47.svg"/><Relationship Id="rId5" Type="http://schemas.openxmlformats.org/officeDocument/2006/relationships/image" Target="../media/image46.png"/><Relationship Id="rId4" Type="http://schemas.openxmlformats.org/officeDocument/2006/relationships/image" Target="../media/image370.png"/></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3.xml"/><Relationship Id="rId5" Type="http://schemas.openxmlformats.org/officeDocument/2006/relationships/image" Target="../media/image20.svg"/><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image" Target="../media/image48.png"/><Relationship Id="rId1" Type="http://schemas.openxmlformats.org/officeDocument/2006/relationships/slideLayout" Target="../slideLayouts/slideLayout13.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svg"/></Relationships>
</file>

<file path=ppt/slides/_rels/slide19.xml.rels><?xml version="1.0" encoding="UTF-8" standalone="yes"?>
<Relationships xmlns="http://schemas.openxmlformats.org/package/2006/relationships"><Relationship Id="rId2" Type="http://schemas.openxmlformats.org/officeDocument/2006/relationships/image" Target="../media/image55.emf"/><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3.xml"/><Relationship Id="rId5" Type="http://schemas.openxmlformats.org/officeDocument/2006/relationships/image" Target="../media/image20.svg"/><Relationship Id="rId4" Type="http://schemas.openxmlformats.org/officeDocument/2006/relationships/image" Target="../media/image19.png"/></Relationships>
</file>

<file path=ppt/slides/_rels/slide20.xml.rels><?xml version="1.0" encoding="UTF-8" standalone="yes"?>
<Relationships xmlns="http://schemas.openxmlformats.org/package/2006/relationships"><Relationship Id="rId2" Type="http://schemas.openxmlformats.org/officeDocument/2006/relationships/image" Target="../media/image56.emf"/><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2" Type="http://schemas.openxmlformats.org/officeDocument/2006/relationships/image" Target="../media/image57.emf"/><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2" Type="http://schemas.openxmlformats.org/officeDocument/2006/relationships/image" Target="../media/image58.emf"/><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2" Type="http://schemas.openxmlformats.org/officeDocument/2006/relationships/image" Target="../media/image59.emf"/><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18" Type="http://schemas.openxmlformats.org/officeDocument/2006/relationships/image" Target="../media/image510.png"/><Relationship Id="rId26" Type="http://schemas.openxmlformats.org/officeDocument/2006/relationships/image" Target="../media/image551.png"/><Relationship Id="rId39" Type="http://schemas.openxmlformats.org/officeDocument/2006/relationships/customXml" Target="../ink/ink15.xml"/><Relationship Id="rId21" Type="http://schemas.openxmlformats.org/officeDocument/2006/relationships/customXml" Target="../ink/ink6.xml"/><Relationship Id="rId34" Type="http://schemas.openxmlformats.org/officeDocument/2006/relationships/image" Target="../media/image59.png"/><Relationship Id="rId42" Type="http://schemas.openxmlformats.org/officeDocument/2006/relationships/image" Target="../media/image630.png"/><Relationship Id="rId47" Type="http://schemas.openxmlformats.org/officeDocument/2006/relationships/customXml" Target="../ink/ink19.xml"/><Relationship Id="rId50" Type="http://schemas.openxmlformats.org/officeDocument/2006/relationships/image" Target="../media/image66.png"/><Relationship Id="rId55" Type="http://schemas.openxmlformats.org/officeDocument/2006/relationships/customXml" Target="../ink/ink23.xml"/><Relationship Id="rId7" Type="http://schemas.openxmlformats.org/officeDocument/2006/relationships/image" Target="../media/image62.png"/><Relationship Id="rId12" Type="http://schemas.openxmlformats.org/officeDocument/2006/relationships/customXml" Target="../ink/ink2.xml"/><Relationship Id="rId17" Type="http://schemas.openxmlformats.org/officeDocument/2006/relationships/customXml" Target="../ink/ink4.xml"/><Relationship Id="rId25" Type="http://schemas.openxmlformats.org/officeDocument/2006/relationships/customXml" Target="../ink/ink8.xml"/><Relationship Id="rId33" Type="http://schemas.openxmlformats.org/officeDocument/2006/relationships/customXml" Target="../ink/ink12.xml"/><Relationship Id="rId38" Type="http://schemas.openxmlformats.org/officeDocument/2006/relationships/image" Target="../media/image610.png"/><Relationship Id="rId46" Type="http://schemas.openxmlformats.org/officeDocument/2006/relationships/image" Target="../media/image65.png"/><Relationship Id="rId59" Type="http://schemas.openxmlformats.org/officeDocument/2006/relationships/image" Target="../media/image71.png"/><Relationship Id="rId2" Type="http://schemas.openxmlformats.org/officeDocument/2006/relationships/image" Target="../media/image60.png"/><Relationship Id="rId16" Type="http://schemas.openxmlformats.org/officeDocument/2006/relationships/image" Target="../media/image5000.png"/><Relationship Id="rId20" Type="http://schemas.openxmlformats.org/officeDocument/2006/relationships/image" Target="../media/image520.png"/><Relationship Id="rId29" Type="http://schemas.openxmlformats.org/officeDocument/2006/relationships/customXml" Target="../ink/ink10.xml"/><Relationship Id="rId41" Type="http://schemas.openxmlformats.org/officeDocument/2006/relationships/customXml" Target="../ink/ink16.xml"/><Relationship Id="rId54" Type="http://schemas.openxmlformats.org/officeDocument/2006/relationships/image" Target="../media/image68.png"/><Relationship Id="rId1" Type="http://schemas.openxmlformats.org/officeDocument/2006/relationships/slideLayout" Target="../slideLayouts/slideLayout13.xml"/><Relationship Id="rId6" Type="http://schemas.openxmlformats.org/officeDocument/2006/relationships/image" Target="../media/image61.png"/><Relationship Id="rId11" Type="http://schemas.openxmlformats.org/officeDocument/2006/relationships/image" Target="../media/image53.png"/><Relationship Id="rId24" Type="http://schemas.openxmlformats.org/officeDocument/2006/relationships/image" Target="../media/image540.png"/><Relationship Id="rId32" Type="http://schemas.openxmlformats.org/officeDocument/2006/relationships/image" Target="../media/image58.png"/><Relationship Id="rId37" Type="http://schemas.openxmlformats.org/officeDocument/2006/relationships/customXml" Target="../ink/ink14.xml"/><Relationship Id="rId40" Type="http://schemas.openxmlformats.org/officeDocument/2006/relationships/image" Target="../media/image620.png"/><Relationship Id="rId45" Type="http://schemas.openxmlformats.org/officeDocument/2006/relationships/customXml" Target="../ink/ink18.xml"/><Relationship Id="rId53" Type="http://schemas.openxmlformats.org/officeDocument/2006/relationships/customXml" Target="../ink/ink22.xml"/><Relationship Id="rId58" Type="http://schemas.openxmlformats.org/officeDocument/2006/relationships/image" Target="../media/image70.png"/><Relationship Id="rId5" Type="http://schemas.openxmlformats.org/officeDocument/2006/relationships/image" Target="../media/image50.svg"/><Relationship Id="rId15" Type="http://schemas.openxmlformats.org/officeDocument/2006/relationships/customXml" Target="../ink/ink3.xml"/><Relationship Id="rId23" Type="http://schemas.openxmlformats.org/officeDocument/2006/relationships/customXml" Target="../ink/ink7.xml"/><Relationship Id="rId28" Type="http://schemas.openxmlformats.org/officeDocument/2006/relationships/image" Target="../media/image560.png"/><Relationship Id="rId36" Type="http://schemas.openxmlformats.org/officeDocument/2006/relationships/image" Target="../media/image600.png"/><Relationship Id="rId49" Type="http://schemas.openxmlformats.org/officeDocument/2006/relationships/customXml" Target="../ink/ink20.xml"/><Relationship Id="rId57" Type="http://schemas.openxmlformats.org/officeDocument/2006/relationships/customXml" Target="../ink/ink24.xml"/><Relationship Id="rId10" Type="http://schemas.openxmlformats.org/officeDocument/2006/relationships/image" Target="../media/image63.png"/><Relationship Id="rId19" Type="http://schemas.openxmlformats.org/officeDocument/2006/relationships/customXml" Target="../ink/ink5.xml"/><Relationship Id="rId31" Type="http://schemas.openxmlformats.org/officeDocument/2006/relationships/customXml" Target="../ink/ink11.xml"/><Relationship Id="rId44" Type="http://schemas.openxmlformats.org/officeDocument/2006/relationships/image" Target="../media/image64.png"/><Relationship Id="rId52" Type="http://schemas.openxmlformats.org/officeDocument/2006/relationships/image" Target="../media/image67.png"/><Relationship Id="rId60" Type="http://schemas.openxmlformats.org/officeDocument/2006/relationships/image" Target="../media/image72.png"/><Relationship Id="rId4" Type="http://schemas.openxmlformats.org/officeDocument/2006/relationships/image" Target="../media/image49.png"/><Relationship Id="rId9" Type="http://schemas.openxmlformats.org/officeDocument/2006/relationships/image" Target="../media/image511.png"/><Relationship Id="rId14" Type="http://schemas.openxmlformats.org/officeDocument/2006/relationships/image" Target="../media/image490.png"/><Relationship Id="rId22" Type="http://schemas.openxmlformats.org/officeDocument/2006/relationships/image" Target="../media/image530.png"/><Relationship Id="rId27" Type="http://schemas.openxmlformats.org/officeDocument/2006/relationships/customXml" Target="../ink/ink9.xml"/><Relationship Id="rId30" Type="http://schemas.openxmlformats.org/officeDocument/2006/relationships/image" Target="../media/image57.png"/><Relationship Id="rId35" Type="http://schemas.openxmlformats.org/officeDocument/2006/relationships/customXml" Target="../ink/ink13.xml"/><Relationship Id="rId43" Type="http://schemas.openxmlformats.org/officeDocument/2006/relationships/customXml" Target="../ink/ink17.xml"/><Relationship Id="rId48" Type="http://schemas.openxmlformats.org/officeDocument/2006/relationships/image" Target="../media/image550.png"/><Relationship Id="rId56" Type="http://schemas.openxmlformats.org/officeDocument/2006/relationships/image" Target="../media/image69.png"/><Relationship Id="rId8" Type="http://schemas.openxmlformats.org/officeDocument/2006/relationships/customXml" Target="../ink/ink1.xml"/><Relationship Id="rId51" Type="http://schemas.openxmlformats.org/officeDocument/2006/relationships/customXml" Target="../ink/ink21.xml"/><Relationship Id="rId3" Type="http://schemas.openxmlformats.org/officeDocument/2006/relationships/image" Target="../media/image48.png"/></Relationships>
</file>

<file path=ppt/slides/_rels/slide25.xml.rels><?xml version="1.0" encoding="UTF-8" standalone="yes"?>
<Relationships xmlns="http://schemas.openxmlformats.org/package/2006/relationships"><Relationship Id="rId26" Type="http://schemas.openxmlformats.org/officeDocument/2006/relationships/image" Target="../media/image830.png"/><Relationship Id="rId117" Type="http://schemas.openxmlformats.org/officeDocument/2006/relationships/customXml" Target="../ink/ink79.xml"/><Relationship Id="rId21" Type="http://schemas.openxmlformats.org/officeDocument/2006/relationships/customXml" Target="../ink/ink31.xml"/><Relationship Id="rId42" Type="http://schemas.openxmlformats.org/officeDocument/2006/relationships/image" Target="../media/image91.png"/><Relationship Id="rId47" Type="http://schemas.openxmlformats.org/officeDocument/2006/relationships/customXml" Target="../ink/ink44.xml"/><Relationship Id="rId63" Type="http://schemas.openxmlformats.org/officeDocument/2006/relationships/customXml" Target="../ink/ink52.xml"/><Relationship Id="rId68" Type="http://schemas.openxmlformats.org/officeDocument/2006/relationships/image" Target="../media/image103.png"/><Relationship Id="rId84" Type="http://schemas.openxmlformats.org/officeDocument/2006/relationships/image" Target="../media/image111.png"/><Relationship Id="rId89" Type="http://schemas.openxmlformats.org/officeDocument/2006/relationships/customXml" Target="../ink/ink65.xml"/><Relationship Id="rId112" Type="http://schemas.openxmlformats.org/officeDocument/2006/relationships/image" Target="../media/image125.png"/><Relationship Id="rId16" Type="http://schemas.openxmlformats.org/officeDocument/2006/relationships/image" Target="../media/image780.png"/><Relationship Id="rId107" Type="http://schemas.openxmlformats.org/officeDocument/2006/relationships/customXml" Target="../ink/ink74.xml"/><Relationship Id="rId11" Type="http://schemas.openxmlformats.org/officeDocument/2006/relationships/customXml" Target="../ink/ink26.xml"/><Relationship Id="rId32" Type="http://schemas.openxmlformats.org/officeDocument/2006/relationships/image" Target="../media/image86.png"/><Relationship Id="rId37" Type="http://schemas.openxmlformats.org/officeDocument/2006/relationships/customXml" Target="../ink/ink39.xml"/><Relationship Id="rId53" Type="http://schemas.openxmlformats.org/officeDocument/2006/relationships/customXml" Target="../ink/ink47.xml"/><Relationship Id="rId58" Type="http://schemas.openxmlformats.org/officeDocument/2006/relationships/image" Target="../media/image99.png"/><Relationship Id="rId74" Type="http://schemas.openxmlformats.org/officeDocument/2006/relationships/image" Target="../media/image77.png"/><Relationship Id="rId79" Type="http://schemas.openxmlformats.org/officeDocument/2006/relationships/customXml" Target="../ink/ink60.xml"/><Relationship Id="rId102" Type="http://schemas.openxmlformats.org/officeDocument/2006/relationships/image" Target="../media/image120.png"/><Relationship Id="rId123" Type="http://schemas.openxmlformats.org/officeDocument/2006/relationships/customXml" Target="../ink/ink82.xml"/><Relationship Id="rId5" Type="http://schemas.openxmlformats.org/officeDocument/2006/relationships/image" Target="../media/image49.png"/><Relationship Id="rId61" Type="http://schemas.openxmlformats.org/officeDocument/2006/relationships/customXml" Target="../ink/ink51.xml"/><Relationship Id="rId82" Type="http://schemas.openxmlformats.org/officeDocument/2006/relationships/image" Target="../media/image110.png"/><Relationship Id="rId90" Type="http://schemas.openxmlformats.org/officeDocument/2006/relationships/image" Target="../media/image114.png"/><Relationship Id="rId95" Type="http://schemas.openxmlformats.org/officeDocument/2006/relationships/customXml" Target="../ink/ink68.xml"/><Relationship Id="rId19" Type="http://schemas.openxmlformats.org/officeDocument/2006/relationships/customXml" Target="../ink/ink30.xml"/><Relationship Id="rId14" Type="http://schemas.openxmlformats.org/officeDocument/2006/relationships/image" Target="../media/image770.png"/><Relationship Id="rId22" Type="http://schemas.openxmlformats.org/officeDocument/2006/relationships/image" Target="../media/image810.png"/><Relationship Id="rId27" Type="http://schemas.openxmlformats.org/officeDocument/2006/relationships/customXml" Target="../ink/ink34.xml"/><Relationship Id="rId30" Type="http://schemas.openxmlformats.org/officeDocument/2006/relationships/image" Target="../media/image85.png"/><Relationship Id="rId35" Type="http://schemas.openxmlformats.org/officeDocument/2006/relationships/customXml" Target="../ink/ink38.xml"/><Relationship Id="rId43" Type="http://schemas.openxmlformats.org/officeDocument/2006/relationships/customXml" Target="../ink/ink42.xml"/><Relationship Id="rId48" Type="http://schemas.openxmlformats.org/officeDocument/2006/relationships/image" Target="../media/image94.png"/><Relationship Id="rId56" Type="http://schemas.openxmlformats.org/officeDocument/2006/relationships/image" Target="../media/image98.png"/><Relationship Id="rId64" Type="http://schemas.openxmlformats.org/officeDocument/2006/relationships/image" Target="../media/image102.png"/><Relationship Id="rId69" Type="http://schemas.openxmlformats.org/officeDocument/2006/relationships/customXml" Target="../ink/ink55.xml"/><Relationship Id="rId77" Type="http://schemas.openxmlformats.org/officeDocument/2006/relationships/customXml" Target="../ink/ink59.xml"/><Relationship Id="rId100" Type="http://schemas.openxmlformats.org/officeDocument/2006/relationships/image" Target="../media/image119.png"/><Relationship Id="rId105" Type="http://schemas.openxmlformats.org/officeDocument/2006/relationships/customXml" Target="../ink/ink73.xml"/><Relationship Id="rId113" Type="http://schemas.openxmlformats.org/officeDocument/2006/relationships/customXml" Target="../ink/ink77.xml"/><Relationship Id="rId118" Type="http://schemas.openxmlformats.org/officeDocument/2006/relationships/image" Target="../media/image128.png"/><Relationship Id="rId8" Type="http://schemas.openxmlformats.org/officeDocument/2006/relationships/image" Target="../media/image74.png"/><Relationship Id="rId51" Type="http://schemas.openxmlformats.org/officeDocument/2006/relationships/customXml" Target="../ink/ink46.xml"/><Relationship Id="rId72" Type="http://schemas.openxmlformats.org/officeDocument/2006/relationships/image" Target="../media/image105.png"/><Relationship Id="rId80" Type="http://schemas.openxmlformats.org/officeDocument/2006/relationships/image" Target="../media/image109.png"/><Relationship Id="rId85" Type="http://schemas.openxmlformats.org/officeDocument/2006/relationships/customXml" Target="../ink/ink63.xml"/><Relationship Id="rId93" Type="http://schemas.openxmlformats.org/officeDocument/2006/relationships/customXml" Target="../ink/ink67.xml"/><Relationship Id="rId98" Type="http://schemas.openxmlformats.org/officeDocument/2006/relationships/image" Target="../media/image118.png"/><Relationship Id="rId121" Type="http://schemas.openxmlformats.org/officeDocument/2006/relationships/customXml" Target="../ink/ink81.xml"/><Relationship Id="rId3" Type="http://schemas.openxmlformats.org/officeDocument/2006/relationships/image" Target="../media/image710.png"/><Relationship Id="rId12" Type="http://schemas.openxmlformats.org/officeDocument/2006/relationships/image" Target="../media/image760.png"/><Relationship Id="rId17" Type="http://schemas.openxmlformats.org/officeDocument/2006/relationships/customXml" Target="../ink/ink29.xml"/><Relationship Id="rId25" Type="http://schemas.openxmlformats.org/officeDocument/2006/relationships/customXml" Target="../ink/ink33.xml"/><Relationship Id="rId33" Type="http://schemas.openxmlformats.org/officeDocument/2006/relationships/customXml" Target="../ink/ink37.xml"/><Relationship Id="rId38" Type="http://schemas.openxmlformats.org/officeDocument/2006/relationships/image" Target="../media/image89.png"/><Relationship Id="rId46" Type="http://schemas.openxmlformats.org/officeDocument/2006/relationships/image" Target="../media/image93.png"/><Relationship Id="rId59" Type="http://schemas.openxmlformats.org/officeDocument/2006/relationships/customXml" Target="../ink/ink50.xml"/><Relationship Id="rId67" Type="http://schemas.openxmlformats.org/officeDocument/2006/relationships/customXml" Target="../ink/ink54.xml"/><Relationship Id="rId103" Type="http://schemas.openxmlformats.org/officeDocument/2006/relationships/customXml" Target="../ink/ink72.xml"/><Relationship Id="rId108" Type="http://schemas.openxmlformats.org/officeDocument/2006/relationships/image" Target="../media/image123.png"/><Relationship Id="rId116" Type="http://schemas.openxmlformats.org/officeDocument/2006/relationships/image" Target="../media/image127.png"/><Relationship Id="rId124" Type="http://schemas.openxmlformats.org/officeDocument/2006/relationships/image" Target="../media/image131.png"/><Relationship Id="rId20" Type="http://schemas.openxmlformats.org/officeDocument/2006/relationships/image" Target="../media/image800.png"/><Relationship Id="rId41" Type="http://schemas.openxmlformats.org/officeDocument/2006/relationships/customXml" Target="../ink/ink41.xml"/><Relationship Id="rId54" Type="http://schemas.openxmlformats.org/officeDocument/2006/relationships/image" Target="../media/image97.png"/><Relationship Id="rId62" Type="http://schemas.openxmlformats.org/officeDocument/2006/relationships/image" Target="../media/image101.png"/><Relationship Id="rId70" Type="http://schemas.openxmlformats.org/officeDocument/2006/relationships/image" Target="../media/image104.png"/><Relationship Id="rId75" Type="http://schemas.openxmlformats.org/officeDocument/2006/relationships/customXml" Target="../ink/ink58.xml"/><Relationship Id="rId83" Type="http://schemas.openxmlformats.org/officeDocument/2006/relationships/customXml" Target="../ink/ink62.xml"/><Relationship Id="rId88" Type="http://schemas.openxmlformats.org/officeDocument/2006/relationships/image" Target="../media/image113.png"/><Relationship Id="rId91" Type="http://schemas.openxmlformats.org/officeDocument/2006/relationships/customXml" Target="../ink/ink66.xml"/><Relationship Id="rId96" Type="http://schemas.openxmlformats.org/officeDocument/2006/relationships/image" Target="../media/image117.png"/><Relationship Id="rId111" Type="http://schemas.openxmlformats.org/officeDocument/2006/relationships/customXml" Target="../ink/ink76.xml"/><Relationship Id="rId1" Type="http://schemas.openxmlformats.org/officeDocument/2006/relationships/slideLayout" Target="../slideLayouts/slideLayout13.xml"/><Relationship Id="rId6" Type="http://schemas.openxmlformats.org/officeDocument/2006/relationships/image" Target="../media/image50.svg"/><Relationship Id="rId15" Type="http://schemas.openxmlformats.org/officeDocument/2006/relationships/customXml" Target="../ink/ink28.xml"/><Relationship Id="rId23" Type="http://schemas.openxmlformats.org/officeDocument/2006/relationships/customXml" Target="../ink/ink32.xml"/><Relationship Id="rId28" Type="http://schemas.openxmlformats.org/officeDocument/2006/relationships/image" Target="../media/image840.png"/><Relationship Id="rId36" Type="http://schemas.openxmlformats.org/officeDocument/2006/relationships/image" Target="../media/image88.png"/><Relationship Id="rId49" Type="http://schemas.openxmlformats.org/officeDocument/2006/relationships/customXml" Target="../ink/ink45.xml"/><Relationship Id="rId57" Type="http://schemas.openxmlformats.org/officeDocument/2006/relationships/customXml" Target="../ink/ink49.xml"/><Relationship Id="rId106" Type="http://schemas.openxmlformats.org/officeDocument/2006/relationships/image" Target="../media/image122.png"/><Relationship Id="rId114" Type="http://schemas.openxmlformats.org/officeDocument/2006/relationships/image" Target="../media/image126.png"/><Relationship Id="rId119" Type="http://schemas.openxmlformats.org/officeDocument/2006/relationships/customXml" Target="../ink/ink80.xml"/><Relationship Id="rId10" Type="http://schemas.openxmlformats.org/officeDocument/2006/relationships/image" Target="../media/image76.png"/><Relationship Id="rId31" Type="http://schemas.openxmlformats.org/officeDocument/2006/relationships/customXml" Target="../ink/ink36.xml"/><Relationship Id="rId44" Type="http://schemas.openxmlformats.org/officeDocument/2006/relationships/image" Target="../media/image92.png"/><Relationship Id="rId52" Type="http://schemas.openxmlformats.org/officeDocument/2006/relationships/image" Target="../media/image96.png"/><Relationship Id="rId60" Type="http://schemas.openxmlformats.org/officeDocument/2006/relationships/image" Target="../media/image100.png"/><Relationship Id="rId65" Type="http://schemas.openxmlformats.org/officeDocument/2006/relationships/customXml" Target="../ink/ink53.xml"/><Relationship Id="rId73" Type="http://schemas.openxmlformats.org/officeDocument/2006/relationships/customXml" Target="../ink/ink57.xml"/><Relationship Id="rId78" Type="http://schemas.openxmlformats.org/officeDocument/2006/relationships/image" Target="../media/image108.png"/><Relationship Id="rId81" Type="http://schemas.openxmlformats.org/officeDocument/2006/relationships/customXml" Target="../ink/ink61.xml"/><Relationship Id="rId86" Type="http://schemas.openxmlformats.org/officeDocument/2006/relationships/image" Target="../media/image112.png"/><Relationship Id="rId94" Type="http://schemas.openxmlformats.org/officeDocument/2006/relationships/image" Target="../media/image116.png"/><Relationship Id="rId99" Type="http://schemas.openxmlformats.org/officeDocument/2006/relationships/customXml" Target="../ink/ink70.xml"/><Relationship Id="rId101" Type="http://schemas.openxmlformats.org/officeDocument/2006/relationships/customXml" Target="../ink/ink71.xml"/><Relationship Id="rId122" Type="http://schemas.openxmlformats.org/officeDocument/2006/relationships/image" Target="../media/image130.png"/><Relationship Id="rId4" Type="http://schemas.openxmlformats.org/officeDocument/2006/relationships/image" Target="../media/image48.png"/><Relationship Id="rId9" Type="http://schemas.openxmlformats.org/officeDocument/2006/relationships/image" Target="../media/image75.png"/><Relationship Id="rId13" Type="http://schemas.openxmlformats.org/officeDocument/2006/relationships/customXml" Target="../ink/ink27.xml"/><Relationship Id="rId18" Type="http://schemas.openxmlformats.org/officeDocument/2006/relationships/image" Target="../media/image790.png"/><Relationship Id="rId39" Type="http://schemas.openxmlformats.org/officeDocument/2006/relationships/customXml" Target="../ink/ink40.xml"/><Relationship Id="rId109" Type="http://schemas.openxmlformats.org/officeDocument/2006/relationships/customXml" Target="../ink/ink75.xml"/><Relationship Id="rId34" Type="http://schemas.openxmlformats.org/officeDocument/2006/relationships/image" Target="../media/image87.png"/><Relationship Id="rId50" Type="http://schemas.openxmlformats.org/officeDocument/2006/relationships/image" Target="../media/image95.png"/><Relationship Id="rId55" Type="http://schemas.openxmlformats.org/officeDocument/2006/relationships/customXml" Target="../ink/ink48.xml"/><Relationship Id="rId76" Type="http://schemas.openxmlformats.org/officeDocument/2006/relationships/image" Target="../media/image78.png"/><Relationship Id="rId97" Type="http://schemas.openxmlformats.org/officeDocument/2006/relationships/customXml" Target="../ink/ink69.xml"/><Relationship Id="rId104" Type="http://schemas.openxmlformats.org/officeDocument/2006/relationships/image" Target="../media/image121.png"/><Relationship Id="rId120" Type="http://schemas.openxmlformats.org/officeDocument/2006/relationships/image" Target="../media/image129.png"/><Relationship Id="rId7" Type="http://schemas.openxmlformats.org/officeDocument/2006/relationships/image" Target="../media/image73.png"/><Relationship Id="rId71" Type="http://schemas.openxmlformats.org/officeDocument/2006/relationships/customXml" Target="../ink/ink56.xml"/><Relationship Id="rId92" Type="http://schemas.openxmlformats.org/officeDocument/2006/relationships/image" Target="../media/image115.png"/><Relationship Id="rId2" Type="http://schemas.openxmlformats.org/officeDocument/2006/relationships/customXml" Target="../ink/ink25.xml"/><Relationship Id="rId29" Type="http://schemas.openxmlformats.org/officeDocument/2006/relationships/customXml" Target="../ink/ink35.xml"/><Relationship Id="rId24" Type="http://schemas.openxmlformats.org/officeDocument/2006/relationships/image" Target="../media/image820.png"/><Relationship Id="rId40" Type="http://schemas.openxmlformats.org/officeDocument/2006/relationships/image" Target="../media/image90.png"/><Relationship Id="rId45" Type="http://schemas.openxmlformats.org/officeDocument/2006/relationships/customXml" Target="../ink/ink43.xml"/><Relationship Id="rId66" Type="http://schemas.openxmlformats.org/officeDocument/2006/relationships/image" Target="../media/image560.png"/><Relationship Id="rId87" Type="http://schemas.openxmlformats.org/officeDocument/2006/relationships/customXml" Target="../ink/ink64.xml"/><Relationship Id="rId110" Type="http://schemas.openxmlformats.org/officeDocument/2006/relationships/image" Target="../media/image124.png"/><Relationship Id="rId115" Type="http://schemas.openxmlformats.org/officeDocument/2006/relationships/customXml" Target="../ink/ink78.xml"/></Relationships>
</file>

<file path=ppt/slides/_rels/slide26.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48.png"/><Relationship Id="rId7"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13.xml"/><Relationship Id="rId6" Type="http://schemas.openxmlformats.org/officeDocument/2006/relationships/image" Target="../media/image73.png"/><Relationship Id="rId5" Type="http://schemas.openxmlformats.org/officeDocument/2006/relationships/image" Target="../media/image50.svg"/><Relationship Id="rId4" Type="http://schemas.openxmlformats.org/officeDocument/2006/relationships/image" Target="../media/image49.png"/><Relationship Id="rId9" Type="http://schemas.openxmlformats.org/officeDocument/2006/relationships/image" Target="../media/image82.png"/></Relationships>
</file>

<file path=ppt/slides/_rels/slide27.xml.rels><?xml version="1.0" encoding="UTF-8" standalone="yes"?>
<Relationships xmlns="http://schemas.openxmlformats.org/package/2006/relationships"><Relationship Id="rId3" Type="http://schemas.openxmlformats.org/officeDocument/2006/relationships/image" Target="../media/image84.png"/><Relationship Id="rId7" Type="http://schemas.openxmlformats.org/officeDocument/2006/relationships/image" Target="../media/image50.svg"/><Relationship Id="rId2" Type="http://schemas.openxmlformats.org/officeDocument/2006/relationships/image" Target="../media/image83.png"/><Relationship Id="rId1" Type="http://schemas.openxmlformats.org/officeDocument/2006/relationships/slideLayout" Target="../slideLayouts/slideLayout13.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73.png"/></Relationships>
</file>

<file path=ppt/slides/_rels/slide28.xml.rels><?xml version="1.0" encoding="UTF-8" standalone="yes"?>
<Relationships xmlns="http://schemas.openxmlformats.org/package/2006/relationships"><Relationship Id="rId8" Type="http://schemas.openxmlformats.org/officeDocument/2006/relationships/image" Target="../media/image136.png"/><Relationship Id="rId13" Type="http://schemas.openxmlformats.org/officeDocument/2006/relationships/image" Target="../media/image141.png"/><Relationship Id="rId3" Type="http://schemas.openxmlformats.org/officeDocument/2006/relationships/image" Target="../media/image107.png"/><Relationship Id="rId7" Type="http://schemas.openxmlformats.org/officeDocument/2006/relationships/image" Target="../media/image135.png"/><Relationship Id="rId12" Type="http://schemas.openxmlformats.org/officeDocument/2006/relationships/image" Target="../media/image140.png"/><Relationship Id="rId2" Type="http://schemas.openxmlformats.org/officeDocument/2006/relationships/image" Target="../media/image106.png"/><Relationship Id="rId16" Type="http://schemas.openxmlformats.org/officeDocument/2006/relationships/image" Target="../media/image50.svg"/><Relationship Id="rId1" Type="http://schemas.openxmlformats.org/officeDocument/2006/relationships/slideLayout" Target="../slideLayouts/slideLayout13.xml"/><Relationship Id="rId6" Type="http://schemas.openxmlformats.org/officeDocument/2006/relationships/image" Target="../media/image134.png"/><Relationship Id="rId11" Type="http://schemas.openxmlformats.org/officeDocument/2006/relationships/image" Target="../media/image139.svg"/><Relationship Id="rId5" Type="http://schemas.openxmlformats.org/officeDocument/2006/relationships/image" Target="../media/image133.png"/><Relationship Id="rId15" Type="http://schemas.openxmlformats.org/officeDocument/2006/relationships/image" Target="../media/image49.png"/><Relationship Id="rId10" Type="http://schemas.openxmlformats.org/officeDocument/2006/relationships/image" Target="../media/image138.png"/><Relationship Id="rId4" Type="http://schemas.openxmlformats.org/officeDocument/2006/relationships/image" Target="../media/image132.png"/><Relationship Id="rId9" Type="http://schemas.openxmlformats.org/officeDocument/2006/relationships/image" Target="../media/image137.svg"/><Relationship Id="rId14" Type="http://schemas.openxmlformats.org/officeDocument/2006/relationships/image" Target="../media/image48.png"/></Relationships>
</file>

<file path=ppt/slides/_rels/slide2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142.png"/><Relationship Id="rId1" Type="http://schemas.openxmlformats.org/officeDocument/2006/relationships/slideLayout" Target="../slideLayouts/slideLayout13.xml"/><Relationship Id="rId6" Type="http://schemas.openxmlformats.org/officeDocument/2006/relationships/image" Target="../media/image144.png"/><Relationship Id="rId5" Type="http://schemas.openxmlformats.org/officeDocument/2006/relationships/image" Target="../media/image143.png"/><Relationship Id="rId4" Type="http://schemas.openxmlformats.org/officeDocument/2006/relationships/image" Target="../media/image76.png"/></Relationships>
</file>

<file path=ppt/slides/_rels/slide3.xml.rels><?xml version="1.0" encoding="UTF-8" standalone="yes"?>
<Relationships xmlns="http://schemas.openxmlformats.org/package/2006/relationships"><Relationship Id="rId3" Type="http://schemas.openxmlformats.org/officeDocument/2006/relationships/hyperlink" Target="https://habr.com/ru/articles/337028/" TargetMode="External"/><Relationship Id="rId2" Type="http://schemas.openxmlformats.org/officeDocument/2006/relationships/image" Target="../media/image500.png"/><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3.xml"/><Relationship Id="rId5" Type="http://schemas.openxmlformats.org/officeDocument/2006/relationships/image" Target="../media/image20.svg"/><Relationship Id="rId4" Type="http://schemas.openxmlformats.org/officeDocument/2006/relationships/image" Target="../media/image19.png"/></Relationships>
</file>

<file path=ppt/slides/_rels/slide31.xml.rels><?xml version="1.0" encoding="UTF-8" standalone="yes"?>
<Relationships xmlns="http://schemas.openxmlformats.org/package/2006/relationships"><Relationship Id="rId3" Type="http://schemas.openxmlformats.org/officeDocument/2006/relationships/image" Target="../media/image831.png"/><Relationship Id="rId2" Type="http://schemas.openxmlformats.org/officeDocument/2006/relationships/image" Target="../media/image45.png"/><Relationship Id="rId1" Type="http://schemas.openxmlformats.org/officeDocument/2006/relationships/slideLayout" Target="../slideLayouts/slideLayout13.xml"/><Relationship Id="rId6" Type="http://schemas.openxmlformats.org/officeDocument/2006/relationships/image" Target="../media/image146.png"/><Relationship Id="rId5" Type="http://schemas.openxmlformats.org/officeDocument/2006/relationships/image" Target="../media/image145.png"/><Relationship Id="rId4" Type="http://schemas.openxmlformats.org/officeDocument/2006/relationships/image" Target="../media/image841.png"/></Relationships>
</file>

<file path=ppt/slides/_rels/slide32.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hyperlink" Target="https://sci-hub.do/https:/proceedings.neurips.cc/paper_files/paper/2019/hash/f1748d6b0fd9d439f71450117eba2725-Abstract.html" TargetMode="External"/><Relationship Id="rId1" Type="http://schemas.openxmlformats.org/officeDocument/2006/relationships/slideLayout" Target="../slideLayouts/slideLayout13.xml"/><Relationship Id="rId4" Type="http://schemas.openxmlformats.org/officeDocument/2006/relationships/image" Target="../media/image148.png"/></Relationships>
</file>

<file path=ppt/slides/_rels/slide33.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49.png"/><Relationship Id="rId1" Type="http://schemas.openxmlformats.org/officeDocument/2006/relationships/slideLayout" Target="../slideLayouts/slideLayout13.xml"/><Relationship Id="rId4" Type="http://schemas.openxmlformats.org/officeDocument/2006/relationships/hyperlink" Target="https://proceedings.mlr.press/v70/guo17a/guo17a.pdf" TargetMode="External"/></Relationships>
</file>

<file path=ppt/slides/_rels/slide34.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50.png"/><Relationship Id="rId1" Type="http://schemas.openxmlformats.org/officeDocument/2006/relationships/slideLayout" Target="../slideLayouts/slideLayout13.xml"/><Relationship Id="rId5" Type="http://schemas.openxmlformats.org/officeDocument/2006/relationships/hyperlink" Target="https://proceedings.mlr.press/v70/guo17a/guo17a.pdf" TargetMode="External"/><Relationship Id="rId4" Type="http://schemas.openxmlformats.org/officeDocument/2006/relationships/image" Target="../media/image152.png"/></Relationships>
</file>

<file path=ppt/slides/_rels/slide35.xml.rels><?xml version="1.0" encoding="UTF-8" standalone="yes"?>
<Relationships xmlns="http://schemas.openxmlformats.org/package/2006/relationships"><Relationship Id="rId8" Type="http://schemas.openxmlformats.org/officeDocument/2006/relationships/image" Target="../media/image155.png"/><Relationship Id="rId3" Type="http://schemas.openxmlformats.org/officeDocument/2006/relationships/image" Target="../media/image49.png"/><Relationship Id="rId7" Type="http://schemas.openxmlformats.org/officeDocument/2006/relationships/image" Target="../media/image154.png"/><Relationship Id="rId2" Type="http://schemas.openxmlformats.org/officeDocument/2006/relationships/image" Target="../media/image48.png"/><Relationship Id="rId1" Type="http://schemas.openxmlformats.org/officeDocument/2006/relationships/slideLayout" Target="../slideLayouts/slideLayout13.xml"/><Relationship Id="rId6" Type="http://schemas.openxmlformats.org/officeDocument/2006/relationships/hyperlink" Target="https://www.cs.toronto.edu/~rsalakhu/papers/srivastava14a.pdf" TargetMode="External"/><Relationship Id="rId5" Type="http://schemas.openxmlformats.org/officeDocument/2006/relationships/image" Target="../media/image153.png"/><Relationship Id="rId10" Type="http://schemas.openxmlformats.org/officeDocument/2006/relationships/hyperlink" Target="https://www.youtube.com/watch?v=fxiI_akW6MA&amp;t=5237s" TargetMode="External"/><Relationship Id="rId4" Type="http://schemas.openxmlformats.org/officeDocument/2006/relationships/image" Target="../media/image50.svg"/><Relationship Id="rId9" Type="http://schemas.openxmlformats.org/officeDocument/2006/relationships/image" Target="../media/image156.png"/></Relationships>
</file>

<file path=ppt/slides/_rels/slide36.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hyperlink" Target="https://www.youtube.com/watch?v=kIiO4VSrivU&amp;t=455s" TargetMode="External"/><Relationship Id="rId7" Type="http://schemas.openxmlformats.org/officeDocument/2006/relationships/hyperlink" Target="https://www.sciencedirect.com/science/article/pii/S1566253521001081" TargetMode="External"/><Relationship Id="rId2" Type="http://schemas.openxmlformats.org/officeDocument/2006/relationships/image" Target="../media/image48.png"/><Relationship Id="rId1" Type="http://schemas.openxmlformats.org/officeDocument/2006/relationships/slideLayout" Target="../slideLayouts/slideLayout13.xml"/><Relationship Id="rId6" Type="http://schemas.openxmlformats.org/officeDocument/2006/relationships/image" Target="../media/image159.png"/><Relationship Id="rId5" Type="http://schemas.openxmlformats.org/officeDocument/2006/relationships/image" Target="../media/image158.png"/><Relationship Id="rId4" Type="http://schemas.openxmlformats.org/officeDocument/2006/relationships/image" Target="../media/image157.png"/><Relationship Id="rId9" Type="http://schemas.openxmlformats.org/officeDocument/2006/relationships/image" Target="../media/image50.svg"/></Relationships>
</file>

<file path=ppt/slides/_rels/slide3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hyperlink" Target="https://arxiv.org/abs/1703.04977" TargetMode="External"/><Relationship Id="rId1" Type="http://schemas.openxmlformats.org/officeDocument/2006/relationships/slideLayout" Target="../slideLayouts/slideLayout13.xml"/><Relationship Id="rId6" Type="http://schemas.openxmlformats.org/officeDocument/2006/relationships/image" Target="../media/image160.png"/><Relationship Id="rId5" Type="http://schemas.openxmlformats.org/officeDocument/2006/relationships/image" Target="../media/image50.svg"/><Relationship Id="rId4" Type="http://schemas.openxmlformats.org/officeDocument/2006/relationships/image" Target="../media/image49.png"/></Relationships>
</file>

<file path=ppt/slides/_rels/slide3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161.png"/><Relationship Id="rId1" Type="http://schemas.openxmlformats.org/officeDocument/2006/relationships/slideLayout" Target="../slideLayouts/slideLayout13.xml"/><Relationship Id="rId6" Type="http://schemas.openxmlformats.org/officeDocument/2006/relationships/image" Target="../media/image150.png"/><Relationship Id="rId5" Type="http://schemas.openxmlformats.org/officeDocument/2006/relationships/image" Target="../media/image162.png"/><Relationship Id="rId4" Type="http://schemas.openxmlformats.org/officeDocument/2006/relationships/image" Target="../media/image47.svg"/></Relationships>
</file>

<file path=ppt/slides/_rels/slide39.xml.rels><?xml version="1.0" encoding="UTF-8" standalone="yes"?>
<Relationships xmlns="http://schemas.openxmlformats.org/package/2006/relationships"><Relationship Id="rId3" Type="http://schemas.openxmlformats.org/officeDocument/2006/relationships/hyperlink" Target="mailto:a.kornaev@innopolis.ru" TargetMode="External"/><Relationship Id="rId2" Type="http://schemas.openxmlformats.org/officeDocument/2006/relationships/image" Target="../media/image163.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1.png"/><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hyperlink" Target="https://arxiv.org/abs/2006.07322" TargetMode="External"/><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8" Type="http://schemas.openxmlformats.org/officeDocument/2006/relationships/hyperlink" Target="https://www.sciencedirect.com/science/article/pii/S1566253521001081" TargetMode="External"/><Relationship Id="rId3" Type="http://schemas.openxmlformats.org/officeDocument/2006/relationships/image" Target="../media/image157.png"/><Relationship Id="rId7" Type="http://schemas.openxmlformats.org/officeDocument/2006/relationships/image" Target="../media/image158.png"/><Relationship Id="rId2" Type="http://schemas.openxmlformats.org/officeDocument/2006/relationships/hyperlink" Target="https://www.youtube.com/watch?v=kIiO4VSrivU&amp;t=455s" TargetMode="External"/><Relationship Id="rId1" Type="http://schemas.openxmlformats.org/officeDocument/2006/relationships/slideLayout" Target="../slideLayouts/slideLayout13.xml"/><Relationship Id="rId6" Type="http://schemas.openxmlformats.org/officeDocument/2006/relationships/image" Target="../media/image166.png"/><Relationship Id="rId5" Type="http://schemas.openxmlformats.org/officeDocument/2006/relationships/hyperlink" Target="https://arxiv.org/abs/1808.01200" TargetMode="External"/><Relationship Id="rId4" Type="http://schemas.openxmlformats.org/officeDocument/2006/relationships/image" Target="../media/image165.png"/></Relationships>
</file>

<file path=ppt/slides/_rels/slide5.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6.png"/><Relationship Id="rId2" Type="http://schemas.openxmlformats.org/officeDocument/2006/relationships/image" Target="../media/image22.png"/><Relationship Id="rId1" Type="http://schemas.openxmlformats.org/officeDocument/2006/relationships/slideLayout" Target="../slideLayouts/slideLayout13.xml"/><Relationship Id="rId6" Type="http://schemas.openxmlformats.org/officeDocument/2006/relationships/hyperlink" Target="https://xcorr.net/wp-content/uploads/2023/03/screenshot-2023-03-30-at-11.25.44-am.png" TargetMode="External"/><Relationship Id="rId5" Type="http://schemas.openxmlformats.org/officeDocument/2006/relationships/image" Target="../media/image25.png"/><Relationship Id="rId4" Type="http://schemas.openxmlformats.org/officeDocument/2006/relationships/image" Target="../media/image24.jpeg"/></Relationships>
</file>

<file path=ppt/slides/_rels/slide6.xml.rels><?xml version="1.0" encoding="UTF-8" standalone="yes"?>
<Relationships xmlns="http://schemas.openxmlformats.org/package/2006/relationships"><Relationship Id="rId3" Type="http://schemas.openxmlformats.org/officeDocument/2006/relationships/hyperlink" Target="https://arxiv.org/abs/1906.02530" TargetMode="External"/><Relationship Id="rId2" Type="http://schemas.openxmlformats.org/officeDocument/2006/relationships/hyperlink" Target="https://dl4sci-school.lbl.gov/uncertainty-and-out-of-distribution-robustness-in-deep-learning" TargetMode="External"/><Relationship Id="rId1" Type="http://schemas.openxmlformats.org/officeDocument/2006/relationships/slideLayout" Target="../slideLayouts/slideLayout13.xml"/><Relationship Id="rId6" Type="http://schemas.openxmlformats.org/officeDocument/2006/relationships/hyperlink" Target="https://arxiv.org/pdf/1412.1897.pdf" TargetMode="External"/><Relationship Id="rId5" Type="http://schemas.openxmlformats.org/officeDocument/2006/relationships/image" Target="../media/image28.png"/><Relationship Id="rId4" Type="http://schemas.openxmlformats.org/officeDocument/2006/relationships/image" Target="../media/image27.png"/></Relationships>
</file>

<file path=ppt/slides/_rels/slide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3.xml"/><Relationship Id="rId5" Type="http://schemas.openxmlformats.org/officeDocument/2006/relationships/image" Target="../media/image34.png"/><Relationship Id="rId4" Type="http://schemas.openxmlformats.org/officeDocument/2006/relationships/image" Target="../media/image33.png"/></Relationships>
</file>

<file path=ppt/slides/_rels/slide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hyperlink" Target="URL%20http:/udlbook.com" TargetMode="External"/><Relationship Id="rId1" Type="http://schemas.openxmlformats.org/officeDocument/2006/relationships/slideLayout" Target="../slideLayouts/slideLayout13.xml"/><Relationship Id="rId5" Type="http://schemas.openxmlformats.org/officeDocument/2006/relationships/image" Target="../media/image37.png"/><Relationship Id="rId4" Type="http://schemas.openxmlformats.org/officeDocument/2006/relationships/image" Target="../media/image3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7276A50-18AE-4E23-2A6E-FB3F54503AC5}"/>
              </a:ext>
            </a:extLst>
          </p:cNvPr>
          <p:cNvSpPr>
            <a:spLocks noGrp="1"/>
          </p:cNvSpPr>
          <p:nvPr>
            <p:ph type="ctrTitle"/>
          </p:nvPr>
        </p:nvSpPr>
        <p:spPr>
          <a:xfrm>
            <a:off x="605540" y="1146369"/>
            <a:ext cx="4801347" cy="1800000"/>
          </a:xfrm>
        </p:spPr>
        <p:txBody>
          <a:bodyPr>
            <a:noAutofit/>
          </a:bodyPr>
          <a:lstStyle/>
          <a:p>
            <a:r>
              <a:rPr lang="en-US" sz="2800" dirty="0"/>
              <a:t>Machine Learning</a:t>
            </a:r>
            <a:br>
              <a:rPr lang="en-US" sz="2800" dirty="0"/>
            </a:br>
            <a:r>
              <a:rPr lang="en-US" sz="1400" dirty="0"/>
              <a:t>2024 (ML-2024)</a:t>
            </a:r>
            <a:br>
              <a:rPr lang="en-US" sz="1400" dirty="0"/>
            </a:br>
            <a:r>
              <a:rPr lang="en-US" sz="1600" dirty="0"/>
              <a:t>Lecture 6. Loss functions. Uncertainty estimation</a:t>
            </a:r>
            <a:br>
              <a:rPr lang="en-US" sz="1600" dirty="0"/>
            </a:br>
            <a:r>
              <a:rPr lang="et-EE" sz="900" dirty="0">
                <a:solidFill>
                  <a:srgbClr val="595959"/>
                </a:solidFill>
              </a:rPr>
              <a:t>One way to make </a:t>
            </a:r>
            <a:r>
              <a:rPr lang="en-US" sz="900" dirty="0">
                <a:solidFill>
                  <a:srgbClr val="595959"/>
                </a:solidFill>
              </a:rPr>
              <a:t>AI</a:t>
            </a:r>
            <a:r>
              <a:rPr lang="et-EE" sz="900" dirty="0">
                <a:solidFill>
                  <a:srgbClr val="595959"/>
                </a:solidFill>
              </a:rPr>
              <a:t> more natural is to teach it to doubt. Two main questions arise. How do you train a model to estimate the uncertainties of its own predictions? What to do with </a:t>
            </a:r>
            <a:r>
              <a:rPr lang="en-US" sz="900" dirty="0">
                <a:solidFill>
                  <a:srgbClr val="595959"/>
                </a:solidFill>
              </a:rPr>
              <a:t>the </a:t>
            </a:r>
            <a:r>
              <a:rPr lang="et-EE" sz="900" dirty="0">
                <a:solidFill>
                  <a:srgbClr val="595959"/>
                </a:solidFill>
              </a:rPr>
              <a:t>uncertain </a:t>
            </a:r>
            <a:r>
              <a:rPr lang="en-US" sz="900" dirty="0">
                <a:solidFill>
                  <a:srgbClr val="595959"/>
                </a:solidFill>
              </a:rPr>
              <a:t>predictions</a:t>
            </a:r>
            <a:r>
              <a:rPr lang="et-EE" sz="900" dirty="0">
                <a:solidFill>
                  <a:srgbClr val="595959"/>
                </a:solidFill>
              </a:rPr>
              <a:t> if they arise?</a:t>
            </a:r>
            <a:endParaRPr lang="ru-RU" sz="1050" dirty="0">
              <a:solidFill>
                <a:srgbClr val="595959"/>
              </a:solidFill>
            </a:endParaRPr>
          </a:p>
        </p:txBody>
      </p:sp>
      <p:sp>
        <p:nvSpPr>
          <p:cNvPr id="6" name="Подзаголовок 2">
            <a:extLst>
              <a:ext uri="{FF2B5EF4-FFF2-40B4-BE49-F238E27FC236}">
                <a16:creationId xmlns:a16="http://schemas.microsoft.com/office/drawing/2014/main" id="{3D48AEF3-AB0E-B87B-5013-97EA6C8FD874}"/>
              </a:ext>
            </a:extLst>
          </p:cNvPr>
          <p:cNvSpPr txBox="1">
            <a:spLocks/>
          </p:cNvSpPr>
          <p:nvPr/>
        </p:nvSpPr>
        <p:spPr>
          <a:xfrm>
            <a:off x="605539" y="3500651"/>
            <a:ext cx="4874037" cy="1095162"/>
          </a:xfrm>
          <a:prstGeom prst="rect">
            <a:avLst/>
          </a:prstGeom>
        </p:spPr>
        <p:txBody>
          <a:bodyPr/>
          <a:lstStyle>
            <a:lvl1pPr marL="0" indent="0" algn="l" defTabSz="685789" rtl="0" eaLnBrk="1" latinLnBrk="0" hangingPunct="1">
              <a:lnSpc>
                <a:spcPct val="90000"/>
              </a:lnSpc>
              <a:spcBef>
                <a:spcPts val="750"/>
              </a:spcBef>
              <a:buFont typeface="Arial" panose="020B0604020202020204" pitchFamily="34" charset="0"/>
              <a:buNone/>
              <a:defRPr sz="1500" kern="1200">
                <a:solidFill>
                  <a:schemeClr val="tx1"/>
                </a:solidFill>
                <a:latin typeface="IBM Plex Sans" panose="020B0503050203000203" pitchFamily="34" charset="0"/>
                <a:ea typeface="+mn-ea"/>
                <a:cs typeface="+mn-cs"/>
              </a:defRPr>
            </a:lvl1pPr>
            <a:lvl2pPr marL="342895" indent="0" algn="ctr" defTabSz="685789"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2pPr>
            <a:lvl3pPr marL="685789" indent="0" algn="ctr" defTabSz="685789"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683" indent="0" algn="ctr" defTabSz="685789"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578" indent="0" algn="ctr" defTabSz="685789"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473" indent="0" algn="ctr" defTabSz="685789"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367" indent="0" algn="ctr" defTabSz="685789"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262" indent="0" algn="ctr" defTabSz="685789"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156" indent="0" algn="ctr" defTabSz="685789"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pPr>
              <a:spcBef>
                <a:spcPts val="0"/>
              </a:spcBef>
            </a:pPr>
            <a:r>
              <a:rPr lang="en-US" sz="1200">
                <a:solidFill>
                  <a:schemeClr val="tx1">
                    <a:lumMod val="75000"/>
                    <a:lumOff val="25000"/>
                  </a:schemeClr>
                </a:solidFill>
              </a:rPr>
              <a:t>by Alexei Valerievich Kornaev, </a:t>
            </a:r>
            <a:r>
              <a:rPr lang="en-US" sz="1200">
                <a:solidFill>
                  <a:schemeClr val="tx1">
                    <a:lumMod val="65000"/>
                    <a:lumOff val="35000"/>
                  </a:schemeClr>
                </a:solidFill>
              </a:rPr>
              <a:t>Dr. habil. in Eng. Sc., </a:t>
            </a:r>
            <a:br>
              <a:rPr lang="en-US" sz="1200">
                <a:solidFill>
                  <a:schemeClr val="tx1">
                    <a:lumMod val="65000"/>
                    <a:lumOff val="35000"/>
                  </a:schemeClr>
                </a:solidFill>
              </a:rPr>
            </a:br>
            <a:r>
              <a:rPr lang="en-US" sz="1200">
                <a:solidFill>
                  <a:schemeClr val="tx1">
                    <a:lumMod val="65000"/>
                    <a:lumOff val="35000"/>
                  </a:schemeClr>
                </a:solidFill>
              </a:rPr>
              <a:t>Researcher at the RC for AI, Assoc. Prof.</a:t>
            </a:r>
            <a:r>
              <a:rPr lang="ru-RU" sz="1200">
                <a:solidFill>
                  <a:schemeClr val="tx1">
                    <a:lumMod val="65000"/>
                    <a:lumOff val="35000"/>
                  </a:schemeClr>
                </a:solidFill>
              </a:rPr>
              <a:t> </a:t>
            </a:r>
            <a:r>
              <a:rPr lang="en-US" sz="1200">
                <a:solidFill>
                  <a:schemeClr val="tx1">
                    <a:lumMod val="65000"/>
                    <a:lumOff val="35000"/>
                  </a:schemeClr>
                </a:solidFill>
              </a:rPr>
              <a:t>of the Robotics and CV Master’s Program, </a:t>
            </a:r>
            <a:r>
              <a:rPr lang="en-US" sz="1200">
                <a:solidFill>
                  <a:srgbClr val="40BA21"/>
                </a:solidFill>
              </a:rPr>
              <a:t>Innopolis University</a:t>
            </a:r>
            <a:endParaRPr lang="en-US" sz="1200">
              <a:solidFill>
                <a:schemeClr val="tx1">
                  <a:lumMod val="65000"/>
                  <a:lumOff val="35000"/>
                </a:schemeClr>
              </a:solidFill>
            </a:endParaRPr>
          </a:p>
          <a:p>
            <a:pPr>
              <a:spcBef>
                <a:spcPts val="0"/>
              </a:spcBef>
            </a:pPr>
            <a:r>
              <a:rPr lang="en-US" sz="1200">
                <a:solidFill>
                  <a:schemeClr val="tx1">
                    <a:lumMod val="65000"/>
                    <a:lumOff val="35000"/>
                  </a:schemeClr>
                </a:solidFill>
              </a:rPr>
              <a:t>Researcher at the RC for AI, </a:t>
            </a:r>
            <a:r>
              <a:rPr lang="en-US" sz="1200">
                <a:solidFill>
                  <a:srgbClr val="134682"/>
                </a:solidFill>
              </a:rPr>
              <a:t>National RC for Oncology n.a. NN Blohin</a:t>
            </a:r>
          </a:p>
          <a:p>
            <a:pPr>
              <a:spcBef>
                <a:spcPts val="0"/>
              </a:spcBef>
            </a:pPr>
            <a:r>
              <a:rPr lang="en-US" sz="1200">
                <a:solidFill>
                  <a:schemeClr val="tx1">
                    <a:lumMod val="65000"/>
                    <a:lumOff val="35000"/>
                  </a:schemeClr>
                </a:solidFill>
              </a:rPr>
              <a:t>Professor at the Dept. of Mechatronics, Mechanics, and Robotics, </a:t>
            </a:r>
            <a:r>
              <a:rPr lang="en-US" sz="1200">
                <a:solidFill>
                  <a:srgbClr val="0070C0"/>
                </a:solidFill>
              </a:rPr>
              <a:t>Orel State University</a:t>
            </a:r>
            <a:endParaRPr lang="ru-RU" sz="1200" dirty="0"/>
          </a:p>
        </p:txBody>
      </p:sp>
    </p:spTree>
    <p:extLst>
      <p:ext uri="{BB962C8B-B14F-4D97-AF65-F5344CB8AC3E}">
        <p14:creationId xmlns:p14="http://schemas.microsoft.com/office/powerpoint/2010/main" val="19429458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0AC7B1-88E9-6399-0550-2F5A17AA897E}"/>
            </a:ext>
          </a:extLst>
        </p:cNvPr>
        <p:cNvGrpSpPr/>
        <p:nvPr/>
      </p:nvGrpSpPr>
      <p:grpSpPr>
        <a:xfrm>
          <a:off x="0" y="0"/>
          <a:ext cx="0" cy="0"/>
          <a:chOff x="0" y="0"/>
          <a:chExt cx="0" cy="0"/>
        </a:xfrm>
      </p:grpSpPr>
      <p:grpSp>
        <p:nvGrpSpPr>
          <p:cNvPr id="5" name="Группа 4">
            <a:extLst>
              <a:ext uri="{FF2B5EF4-FFF2-40B4-BE49-F238E27FC236}">
                <a16:creationId xmlns:a16="http://schemas.microsoft.com/office/drawing/2014/main" id="{4D267E72-75E0-B3BE-446F-0D3014587A88}"/>
              </a:ext>
            </a:extLst>
          </p:cNvPr>
          <p:cNvGrpSpPr/>
          <p:nvPr/>
        </p:nvGrpSpPr>
        <p:grpSpPr>
          <a:xfrm>
            <a:off x="8414427" y="204960"/>
            <a:ext cx="201063" cy="201075"/>
            <a:chOff x="1530350" y="3059906"/>
            <a:chExt cx="273827" cy="273844"/>
          </a:xfrm>
        </p:grpSpPr>
        <p:sp>
          <p:nvSpPr>
            <p:cNvPr id="6" name="Полилиния 5">
              <a:extLst>
                <a:ext uri="{FF2B5EF4-FFF2-40B4-BE49-F238E27FC236}">
                  <a16:creationId xmlns:a16="http://schemas.microsoft.com/office/drawing/2014/main" id="{2535CCA6-1084-8804-5D7E-E0890A45CEAC}"/>
                </a:ext>
              </a:extLst>
            </p:cNvPr>
            <p:cNvSpPr/>
            <p:nvPr/>
          </p:nvSpPr>
          <p:spPr>
            <a:xfrm>
              <a:off x="1530350" y="3059906"/>
              <a:ext cx="74712" cy="74751"/>
            </a:xfrm>
            <a:custGeom>
              <a:avLst/>
              <a:gdLst>
                <a:gd name="connsiteX0" fmla="*/ 74713 w 74712"/>
                <a:gd name="connsiteY0" fmla="*/ 0 h 74751"/>
                <a:gd name="connsiteX1" fmla="*/ 0 w 74712"/>
                <a:gd name="connsiteY1" fmla="*/ 0 h 74751"/>
                <a:gd name="connsiteX2" fmla="*/ 0 w 74712"/>
                <a:gd name="connsiteY2" fmla="*/ 74752 h 74751"/>
                <a:gd name="connsiteX3" fmla="*/ 74713 w 74712"/>
                <a:gd name="connsiteY3" fmla="*/ 74752 h 74751"/>
                <a:gd name="connsiteX4" fmla="*/ 74713 w 74712"/>
                <a:gd name="connsiteY4" fmla="*/ 0 h 747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712" h="74751">
                  <a:moveTo>
                    <a:pt x="74713" y="0"/>
                  </a:moveTo>
                  <a:lnTo>
                    <a:pt x="0" y="0"/>
                  </a:lnTo>
                  <a:lnTo>
                    <a:pt x="0" y="74752"/>
                  </a:lnTo>
                  <a:lnTo>
                    <a:pt x="74713" y="74752"/>
                  </a:lnTo>
                  <a:lnTo>
                    <a:pt x="74713" y="0"/>
                  </a:lnTo>
                  <a:close/>
                </a:path>
              </a:pathLst>
            </a:custGeom>
            <a:solidFill>
              <a:srgbClr val="40BA21"/>
            </a:solidFill>
            <a:ln w="1699" cap="flat">
              <a:noFill/>
              <a:prstDash val="solid"/>
              <a:miter/>
            </a:ln>
          </p:spPr>
          <p:txBody>
            <a:bodyPr rtlCol="0" anchor="ctr"/>
            <a:lstStyle/>
            <a:p>
              <a:endParaRPr lang="ru-RU"/>
            </a:p>
          </p:txBody>
        </p:sp>
        <p:sp>
          <p:nvSpPr>
            <p:cNvPr id="9" name="Полилиния 8">
              <a:extLst>
                <a:ext uri="{FF2B5EF4-FFF2-40B4-BE49-F238E27FC236}">
                  <a16:creationId xmlns:a16="http://schemas.microsoft.com/office/drawing/2014/main" id="{557BEE73-C0EF-15E7-269B-464BDDB3617E}"/>
                </a:ext>
              </a:extLst>
            </p:cNvPr>
            <p:cNvSpPr/>
            <p:nvPr/>
          </p:nvSpPr>
          <p:spPr>
            <a:xfrm>
              <a:off x="1629907" y="3059906"/>
              <a:ext cx="174270" cy="273844"/>
            </a:xfrm>
            <a:custGeom>
              <a:avLst/>
              <a:gdLst>
                <a:gd name="connsiteX0" fmla="*/ 174270 w 174270"/>
                <a:gd name="connsiteY0" fmla="*/ 0 h 273844"/>
                <a:gd name="connsiteX1" fmla="*/ 99582 w 174270"/>
                <a:gd name="connsiteY1" fmla="*/ 0 h 273844"/>
                <a:gd name="connsiteX2" fmla="*/ 99582 w 174270"/>
                <a:gd name="connsiteY2" fmla="*/ 199117 h 273844"/>
                <a:gd name="connsiteX3" fmla="*/ 74688 w 174270"/>
                <a:gd name="connsiteY3" fmla="*/ 199117 h 273844"/>
                <a:gd name="connsiteX4" fmla="*/ 74688 w 174270"/>
                <a:gd name="connsiteY4" fmla="*/ 0 h 273844"/>
                <a:gd name="connsiteX5" fmla="*/ 0 w 174270"/>
                <a:gd name="connsiteY5" fmla="*/ 0 h 273844"/>
                <a:gd name="connsiteX6" fmla="*/ 0 w 174270"/>
                <a:gd name="connsiteY6" fmla="*/ 273818 h 273844"/>
                <a:gd name="connsiteX7" fmla="*/ 62214 w 174270"/>
                <a:gd name="connsiteY7" fmla="*/ 273818 h 273844"/>
                <a:gd name="connsiteX8" fmla="*/ 62214 w 174270"/>
                <a:gd name="connsiteY8" fmla="*/ 273844 h 273844"/>
                <a:gd name="connsiteX9" fmla="*/ 136927 w 174270"/>
                <a:gd name="connsiteY9" fmla="*/ 273844 h 273844"/>
                <a:gd name="connsiteX10" fmla="*/ 136927 w 174270"/>
                <a:gd name="connsiteY10" fmla="*/ 273818 h 273844"/>
                <a:gd name="connsiteX11" fmla="*/ 174270 w 174270"/>
                <a:gd name="connsiteY11" fmla="*/ 273818 h 273844"/>
                <a:gd name="connsiteX12" fmla="*/ 174270 w 174270"/>
                <a:gd name="connsiteY12" fmla="*/ 0 h 273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4270" h="273844">
                  <a:moveTo>
                    <a:pt x="174270" y="0"/>
                  </a:moveTo>
                  <a:lnTo>
                    <a:pt x="99582" y="0"/>
                  </a:lnTo>
                  <a:lnTo>
                    <a:pt x="99582" y="199117"/>
                  </a:lnTo>
                  <a:lnTo>
                    <a:pt x="74688" y="199117"/>
                  </a:lnTo>
                  <a:lnTo>
                    <a:pt x="74688" y="0"/>
                  </a:lnTo>
                  <a:lnTo>
                    <a:pt x="0" y="0"/>
                  </a:lnTo>
                  <a:lnTo>
                    <a:pt x="0" y="273818"/>
                  </a:lnTo>
                  <a:lnTo>
                    <a:pt x="62214" y="273818"/>
                  </a:lnTo>
                  <a:lnTo>
                    <a:pt x="62214" y="273844"/>
                  </a:lnTo>
                  <a:lnTo>
                    <a:pt x="136927" y="273844"/>
                  </a:lnTo>
                  <a:lnTo>
                    <a:pt x="136927" y="273818"/>
                  </a:lnTo>
                  <a:lnTo>
                    <a:pt x="174270" y="273818"/>
                  </a:lnTo>
                  <a:lnTo>
                    <a:pt x="174270" y="0"/>
                  </a:lnTo>
                  <a:close/>
                </a:path>
              </a:pathLst>
            </a:custGeom>
            <a:solidFill>
              <a:srgbClr val="40BA21"/>
            </a:solidFill>
            <a:ln w="1699" cap="flat">
              <a:noFill/>
              <a:prstDash val="solid"/>
              <a:miter/>
            </a:ln>
          </p:spPr>
          <p:txBody>
            <a:bodyPr rtlCol="0" anchor="ctr"/>
            <a:lstStyle/>
            <a:p>
              <a:endParaRPr lang="ru-RU"/>
            </a:p>
          </p:txBody>
        </p:sp>
        <p:sp>
          <p:nvSpPr>
            <p:cNvPr id="10" name="Полилиния 9">
              <a:extLst>
                <a:ext uri="{FF2B5EF4-FFF2-40B4-BE49-F238E27FC236}">
                  <a16:creationId xmlns:a16="http://schemas.microsoft.com/office/drawing/2014/main" id="{017A151B-E9D4-2AB9-40FE-C8D4E2C9286B}"/>
                </a:ext>
              </a:extLst>
            </p:cNvPr>
            <p:cNvSpPr/>
            <p:nvPr/>
          </p:nvSpPr>
          <p:spPr>
            <a:xfrm>
              <a:off x="1530350" y="3159439"/>
              <a:ext cx="74712" cy="174284"/>
            </a:xfrm>
            <a:custGeom>
              <a:avLst/>
              <a:gdLst>
                <a:gd name="connsiteX0" fmla="*/ 74713 w 74712"/>
                <a:gd name="connsiteY0" fmla="*/ 0 h 174284"/>
                <a:gd name="connsiteX1" fmla="*/ 0 w 74712"/>
                <a:gd name="connsiteY1" fmla="*/ 0 h 174284"/>
                <a:gd name="connsiteX2" fmla="*/ 0 w 74712"/>
                <a:gd name="connsiteY2" fmla="*/ 174285 h 174284"/>
                <a:gd name="connsiteX3" fmla="*/ 74713 w 74712"/>
                <a:gd name="connsiteY3" fmla="*/ 174285 h 174284"/>
                <a:gd name="connsiteX4" fmla="*/ 74713 w 74712"/>
                <a:gd name="connsiteY4" fmla="*/ 0 h 1742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712" h="174284">
                  <a:moveTo>
                    <a:pt x="74713" y="0"/>
                  </a:moveTo>
                  <a:lnTo>
                    <a:pt x="0" y="0"/>
                  </a:lnTo>
                  <a:lnTo>
                    <a:pt x="0" y="174285"/>
                  </a:lnTo>
                  <a:lnTo>
                    <a:pt x="74713" y="174285"/>
                  </a:lnTo>
                  <a:lnTo>
                    <a:pt x="74713" y="0"/>
                  </a:lnTo>
                  <a:close/>
                </a:path>
              </a:pathLst>
            </a:custGeom>
            <a:solidFill>
              <a:srgbClr val="40BA21"/>
            </a:solidFill>
            <a:ln w="1699" cap="flat">
              <a:noFill/>
              <a:prstDash val="solid"/>
              <a:miter/>
            </a:ln>
          </p:spPr>
          <p:txBody>
            <a:bodyPr rtlCol="0" anchor="ctr"/>
            <a:lstStyle/>
            <a:p>
              <a:endParaRPr lang="ru-RU"/>
            </a:p>
          </p:txBody>
        </p:sp>
      </p:grpSp>
      <p:sp>
        <p:nvSpPr>
          <p:cNvPr id="3" name="Номер слайда 16">
            <a:extLst>
              <a:ext uri="{FF2B5EF4-FFF2-40B4-BE49-F238E27FC236}">
                <a16:creationId xmlns:a16="http://schemas.microsoft.com/office/drawing/2014/main" id="{145A6A7F-98FF-A4AC-C6B4-F0677F248A3C}"/>
              </a:ext>
            </a:extLst>
          </p:cNvPr>
          <p:cNvSpPr txBox="1">
            <a:spLocks/>
          </p:cNvSpPr>
          <p:nvPr/>
        </p:nvSpPr>
        <p:spPr>
          <a:xfrm>
            <a:off x="6533015" y="4631753"/>
            <a:ext cx="2057400" cy="273815"/>
          </a:xfrm>
          <a:prstGeom prst="rect">
            <a:avLst/>
          </a:prstGeom>
        </p:spPr>
        <p:txBody>
          <a:bodyPr vert="horz" lIns="91440" tIns="45720" rIns="91440" bIns="45720" rtlCol="0" anchor="ctr"/>
          <a:lstStyle>
            <a:defPPr>
              <a:defRPr lang="ru-RU"/>
            </a:defPPr>
            <a:lvl1pPr marL="0" algn="r" defTabSz="458937" rtl="0" eaLnBrk="1" latinLnBrk="0" hangingPunct="1">
              <a:defRPr sz="728" b="0" i="0" kern="1200">
                <a:solidFill>
                  <a:srgbClr val="808080"/>
                </a:solidFill>
                <a:latin typeface="IBM Plex Sans" panose="020B0503050203000203" pitchFamily="34" charset="0"/>
                <a:ea typeface="+mn-ea"/>
                <a:cs typeface="+mn-cs"/>
              </a:defRPr>
            </a:lvl1pPr>
            <a:lvl2pPr marL="229469" algn="l" defTabSz="458937" rtl="0" eaLnBrk="1" latinLnBrk="0" hangingPunct="1">
              <a:defRPr sz="903" kern="1200">
                <a:solidFill>
                  <a:schemeClr val="tx1"/>
                </a:solidFill>
                <a:latin typeface="+mn-lt"/>
                <a:ea typeface="+mn-ea"/>
                <a:cs typeface="+mn-cs"/>
              </a:defRPr>
            </a:lvl2pPr>
            <a:lvl3pPr marL="458937" algn="l" defTabSz="458937" rtl="0" eaLnBrk="1" latinLnBrk="0" hangingPunct="1">
              <a:defRPr sz="903" kern="1200">
                <a:solidFill>
                  <a:schemeClr val="tx1"/>
                </a:solidFill>
                <a:latin typeface="+mn-lt"/>
                <a:ea typeface="+mn-ea"/>
                <a:cs typeface="+mn-cs"/>
              </a:defRPr>
            </a:lvl3pPr>
            <a:lvl4pPr marL="688406" algn="l" defTabSz="458937" rtl="0" eaLnBrk="1" latinLnBrk="0" hangingPunct="1">
              <a:defRPr sz="903" kern="1200">
                <a:solidFill>
                  <a:schemeClr val="tx1"/>
                </a:solidFill>
                <a:latin typeface="+mn-lt"/>
                <a:ea typeface="+mn-ea"/>
                <a:cs typeface="+mn-cs"/>
              </a:defRPr>
            </a:lvl4pPr>
            <a:lvl5pPr marL="917875" algn="l" defTabSz="458937" rtl="0" eaLnBrk="1" latinLnBrk="0" hangingPunct="1">
              <a:defRPr sz="903" kern="1200">
                <a:solidFill>
                  <a:schemeClr val="tx1"/>
                </a:solidFill>
                <a:latin typeface="+mn-lt"/>
                <a:ea typeface="+mn-ea"/>
                <a:cs typeface="+mn-cs"/>
              </a:defRPr>
            </a:lvl5pPr>
            <a:lvl6pPr marL="1147343" algn="l" defTabSz="458937" rtl="0" eaLnBrk="1" latinLnBrk="0" hangingPunct="1">
              <a:defRPr sz="903" kern="1200">
                <a:solidFill>
                  <a:schemeClr val="tx1"/>
                </a:solidFill>
                <a:latin typeface="+mn-lt"/>
                <a:ea typeface="+mn-ea"/>
                <a:cs typeface="+mn-cs"/>
              </a:defRPr>
            </a:lvl6pPr>
            <a:lvl7pPr marL="1376812" algn="l" defTabSz="458937" rtl="0" eaLnBrk="1" latinLnBrk="0" hangingPunct="1">
              <a:defRPr sz="903" kern="1200">
                <a:solidFill>
                  <a:schemeClr val="tx1"/>
                </a:solidFill>
                <a:latin typeface="+mn-lt"/>
                <a:ea typeface="+mn-ea"/>
                <a:cs typeface="+mn-cs"/>
              </a:defRPr>
            </a:lvl7pPr>
            <a:lvl8pPr marL="1606281" algn="l" defTabSz="458937" rtl="0" eaLnBrk="1" latinLnBrk="0" hangingPunct="1">
              <a:defRPr sz="903" kern="1200">
                <a:solidFill>
                  <a:schemeClr val="tx1"/>
                </a:solidFill>
                <a:latin typeface="+mn-lt"/>
                <a:ea typeface="+mn-ea"/>
                <a:cs typeface="+mn-cs"/>
              </a:defRPr>
            </a:lvl8pPr>
            <a:lvl9pPr marL="1835749" algn="l" defTabSz="458937" rtl="0" eaLnBrk="1" latinLnBrk="0" hangingPunct="1">
              <a:defRPr sz="903" kern="1200">
                <a:solidFill>
                  <a:schemeClr val="tx1"/>
                </a:solidFill>
                <a:latin typeface="+mn-lt"/>
                <a:ea typeface="+mn-ea"/>
                <a:cs typeface="+mn-cs"/>
              </a:defRPr>
            </a:lvl9pPr>
          </a:lstStyle>
          <a:p>
            <a:fld id="{7F51F9F8-EAF5-D645-AF75-0522F1FAF6E8}" type="slidenum">
              <a:rPr lang="ru-RU" smtClean="0"/>
              <a:pPr/>
              <a:t>10</a:t>
            </a:fld>
            <a:endParaRPr lang="ru-RU" dirty="0"/>
          </a:p>
        </p:txBody>
      </p:sp>
      <p:sp>
        <p:nvSpPr>
          <p:cNvPr id="2085" name="Заголовок 1">
            <a:extLst>
              <a:ext uri="{FF2B5EF4-FFF2-40B4-BE49-F238E27FC236}">
                <a16:creationId xmlns:a16="http://schemas.microsoft.com/office/drawing/2014/main" id="{7FB4C608-010C-A54C-6044-229A0E2987B0}"/>
              </a:ext>
            </a:extLst>
          </p:cNvPr>
          <p:cNvSpPr txBox="1">
            <a:spLocks/>
          </p:cNvSpPr>
          <p:nvPr/>
        </p:nvSpPr>
        <p:spPr>
          <a:xfrm>
            <a:off x="597626" y="627649"/>
            <a:ext cx="7992000" cy="360000"/>
          </a:xfrm>
          <a:prstGeom prst="rect">
            <a:avLst/>
          </a:prstGeom>
        </p:spPr>
        <p:txBody>
          <a:bodyPr vert="horz" lIns="91440" tIns="45720" rIns="91440" bIns="45720" rtlCol="0" anchor="t">
            <a:normAutofit/>
          </a:bodyPr>
          <a:lstStyle>
            <a:lvl1pPr algn="l" defTabSz="685789" rtl="0" eaLnBrk="1" latinLnBrk="0" hangingPunct="1">
              <a:lnSpc>
                <a:spcPct val="90000"/>
              </a:lnSpc>
              <a:spcBef>
                <a:spcPct val="0"/>
              </a:spcBef>
              <a:buNone/>
              <a:defRPr sz="2400" b="1" kern="1200">
                <a:solidFill>
                  <a:schemeClr val="tx1"/>
                </a:solidFill>
                <a:latin typeface="Montserrat" pitchFamily="2" charset="0"/>
                <a:ea typeface="+mj-ea"/>
                <a:cs typeface="+mj-cs"/>
              </a:defRPr>
            </a:lvl1pPr>
          </a:lstStyle>
          <a:p>
            <a:pPr algn="just"/>
            <a:r>
              <a:rPr lang="en-US" sz="1800" dirty="0">
                <a:solidFill>
                  <a:schemeClr val="bg2">
                    <a:lumMod val="50000"/>
                  </a:schemeClr>
                </a:solidFill>
              </a:rPr>
              <a:t>Maximum likelihood →minimum negative log-likelihood criterion</a:t>
            </a:r>
            <a:endParaRPr lang="ru-RU" sz="1800" dirty="0">
              <a:solidFill>
                <a:schemeClr val="tx1">
                  <a:lumMod val="75000"/>
                  <a:lumOff val="25000"/>
                </a:schemeClr>
              </a:solidFill>
            </a:endParaRPr>
          </a:p>
        </p:txBody>
      </p:sp>
      <p:sp>
        <p:nvSpPr>
          <p:cNvPr id="12" name="Нижний колонтитул 4">
            <a:extLst>
              <a:ext uri="{FF2B5EF4-FFF2-40B4-BE49-F238E27FC236}">
                <a16:creationId xmlns:a16="http://schemas.microsoft.com/office/drawing/2014/main" id="{C4293315-31BA-B3F2-8DE8-77220A15CE5E}"/>
              </a:ext>
            </a:extLst>
          </p:cNvPr>
          <p:cNvSpPr txBox="1">
            <a:spLocks/>
          </p:cNvSpPr>
          <p:nvPr/>
        </p:nvSpPr>
        <p:spPr>
          <a:xfrm>
            <a:off x="597588" y="347868"/>
            <a:ext cx="3086100" cy="273815"/>
          </a:xfrm>
          <a:prstGeom prst="rect">
            <a:avLst/>
          </a:prstGeom>
        </p:spPr>
        <p:txBody>
          <a:bodyPr vert="horz" lIns="45899" tIns="22950" rIns="45899" bIns="22950" rtlCol="0" anchor="ctr"/>
          <a:lstStyle>
            <a:defPPr>
              <a:defRPr lang="ru-RU"/>
            </a:defPPr>
            <a:lvl1pPr marL="0" algn="l" defTabSz="914400" rtl="0" eaLnBrk="1" latinLnBrk="0" hangingPunct="1">
              <a:defRPr sz="1450" b="0" kern="1200">
                <a:solidFill>
                  <a:srgbClr val="808080"/>
                </a:solidFill>
                <a:latin typeface="Montserrat"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728" dirty="0">
                <a:latin typeface="IBM Plex Sans" panose="020B0503050203000203" pitchFamily="34" charset="0"/>
              </a:rPr>
              <a:t>Lecture 6. Loss Functions. Uncertainty Estimation</a:t>
            </a:r>
            <a:br>
              <a:rPr lang="en-US" sz="728" dirty="0">
                <a:latin typeface="IBM Plex Sans" panose="020B0503050203000203" pitchFamily="34" charset="0"/>
              </a:rPr>
            </a:br>
            <a:r>
              <a:rPr lang="en-US" sz="728" dirty="0">
                <a:latin typeface="IBM Plex Sans" panose="020B0503050203000203" pitchFamily="34" charset="0"/>
              </a:rPr>
              <a:t>by Alexei Kornaev</a:t>
            </a:r>
            <a:endParaRPr lang="ru-RU" sz="728" dirty="0">
              <a:latin typeface="IBM Plex Sans" panose="020B0503050203000203" pitchFamily="34" charset="0"/>
            </a:endParaRPr>
          </a:p>
        </p:txBody>
      </p:sp>
      <p:sp>
        <p:nvSpPr>
          <p:cNvPr id="11" name="TextBox 10">
            <a:extLst>
              <a:ext uri="{FF2B5EF4-FFF2-40B4-BE49-F238E27FC236}">
                <a16:creationId xmlns:a16="http://schemas.microsoft.com/office/drawing/2014/main" id="{A2120B9E-116D-F672-5E38-3E26EAB8E743}"/>
              </a:ext>
            </a:extLst>
          </p:cNvPr>
          <p:cNvSpPr txBox="1"/>
          <p:nvPr/>
        </p:nvSpPr>
        <p:spPr>
          <a:xfrm>
            <a:off x="597588" y="4601352"/>
            <a:ext cx="2998597" cy="231282"/>
          </a:xfrm>
          <a:prstGeom prst="rect">
            <a:avLst/>
          </a:prstGeom>
          <a:noFill/>
        </p:spPr>
        <p:txBody>
          <a:bodyPr wrap="square">
            <a:spAutoFit/>
          </a:bodyPr>
          <a:lstStyle/>
          <a:p>
            <a:r>
              <a:rPr lang="et-EE" dirty="0">
                <a:hlinkClick r:id="rId2"/>
              </a:rPr>
              <a:t>S. J. Prince. Understanding Deep Learning. MIT Press,</a:t>
            </a:r>
            <a:r>
              <a:rPr lang="en-US" dirty="0">
                <a:hlinkClick r:id="rId2"/>
              </a:rPr>
              <a:t> </a:t>
            </a:r>
            <a:r>
              <a:rPr lang="et-EE" dirty="0">
                <a:hlinkClick r:id="rId2"/>
              </a:rPr>
              <a:t>2023.</a:t>
            </a:r>
            <a:endParaRPr lang="ru-RU" dirty="0"/>
          </a:p>
        </p:txBody>
      </p:sp>
      <p:pic>
        <p:nvPicPr>
          <p:cNvPr id="2" name="object 6">
            <a:extLst>
              <a:ext uri="{FF2B5EF4-FFF2-40B4-BE49-F238E27FC236}">
                <a16:creationId xmlns:a16="http://schemas.microsoft.com/office/drawing/2014/main" id="{A397A5AE-A439-CF68-532B-401220FBA7BA}"/>
              </a:ext>
            </a:extLst>
          </p:cNvPr>
          <p:cNvPicPr>
            <a:picLocks noChangeAspect="1"/>
          </p:cNvPicPr>
          <p:nvPr/>
        </p:nvPicPr>
        <p:blipFill>
          <a:blip r:embed="rId3" cstate="print"/>
          <a:stretch>
            <a:fillRect/>
          </a:stretch>
        </p:blipFill>
        <p:spPr>
          <a:xfrm>
            <a:off x="3867150" y="1568472"/>
            <a:ext cx="4722476" cy="2789215"/>
          </a:xfrm>
          <a:prstGeom prst="rect">
            <a:avLst/>
          </a:prstGeom>
        </p:spPr>
      </p:pic>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036BDF50-1DF0-C090-6EA7-D30A4F91E8B3}"/>
                  </a:ext>
                </a:extLst>
              </p:cNvPr>
              <p:cNvSpPr txBox="1"/>
              <p:nvPr/>
            </p:nvSpPr>
            <p:spPr>
              <a:xfrm>
                <a:off x="595313" y="872618"/>
                <a:ext cx="7995101" cy="436338"/>
              </a:xfrm>
              <a:prstGeom prst="rect">
                <a:avLst/>
              </a:prstGeom>
              <a:noFill/>
            </p:spPr>
            <p:txBody>
              <a:bodyPr wrap="square">
                <a:spAutoFit/>
              </a:bodyPr>
              <a:lstStyle/>
              <a:p>
                <a:pPr algn="just"/>
                <a:r>
                  <a:rPr lang="en-US" sz="1050" dirty="0">
                    <a:latin typeface="IBM Plex Sans" panose="020B0503050203000203" pitchFamily="34" charset="0"/>
                  </a:rPr>
                  <a:t>Two assumptions shold be met. First, we assume that the data are </a:t>
                </a:r>
                <a:r>
                  <a:rPr lang="en-US" sz="1050" i="1" dirty="0">
                    <a:latin typeface="IBM Plex Sans" panose="020B0503050203000203" pitchFamily="34" charset="0"/>
                  </a:rPr>
                  <a:t>identically</a:t>
                </a:r>
                <a:r>
                  <a:rPr lang="en-US" sz="1050" dirty="0">
                    <a:latin typeface="IBM Plex Sans" panose="020B0503050203000203" pitchFamily="34" charset="0"/>
                  </a:rPr>
                  <a:t> distributed. Second, we assume that the conditional distributions </a:t>
                </a:r>
                <a14:m>
                  <m:oMath xmlns:m="http://schemas.openxmlformats.org/officeDocument/2006/math">
                    <m:r>
                      <a:rPr lang="en-US" altLang="ru-RU" sz="1050" i="1">
                        <a:latin typeface="Cambria Math" panose="02040503050406030204" pitchFamily="18" charset="0"/>
                      </a:rPr>
                      <m:t>𝑝</m:t>
                    </m:r>
                    <m:d>
                      <m:dPr>
                        <m:ctrlPr>
                          <a:rPr lang="en-US" altLang="ru-RU" sz="1050" i="1">
                            <a:latin typeface="Cambria Math" panose="02040503050406030204" pitchFamily="18" charset="0"/>
                          </a:rPr>
                        </m:ctrlPr>
                      </m:dPr>
                      <m:e>
                        <m:sSup>
                          <m:sSupPr>
                            <m:ctrlPr>
                              <a:rPr lang="en-US" altLang="ru-RU" sz="1050" i="1">
                                <a:latin typeface="Cambria Math" panose="02040503050406030204" pitchFamily="18" charset="0"/>
                              </a:rPr>
                            </m:ctrlPr>
                          </m:sSupPr>
                          <m:e>
                            <m:r>
                              <a:rPr lang="en-US" altLang="ru-RU" sz="1050" i="1">
                                <a:latin typeface="Cambria Math" panose="02040503050406030204" pitchFamily="18" charset="0"/>
                              </a:rPr>
                              <m:t>𝑥</m:t>
                            </m:r>
                          </m:e>
                          <m:sup>
                            <m:r>
                              <a:rPr lang="en-US" altLang="ru-RU" sz="1050" i="1">
                                <a:latin typeface="Cambria Math" panose="02040503050406030204" pitchFamily="18" charset="0"/>
                              </a:rPr>
                              <m:t>(</m:t>
                            </m:r>
                            <m:r>
                              <a:rPr lang="en-US" altLang="ru-RU" sz="1050" i="1">
                                <a:latin typeface="Cambria Math" panose="02040503050406030204" pitchFamily="18" charset="0"/>
                              </a:rPr>
                              <m:t>𝑖</m:t>
                            </m:r>
                            <m:r>
                              <a:rPr lang="en-US" altLang="ru-RU" sz="1050" i="1">
                                <a:latin typeface="Cambria Math" panose="02040503050406030204" pitchFamily="18" charset="0"/>
                              </a:rPr>
                              <m:t>)</m:t>
                            </m:r>
                          </m:sup>
                        </m:sSup>
                        <m:r>
                          <a:rPr lang="en-US" altLang="ru-RU" sz="1050" i="1">
                            <a:latin typeface="Cambria Math" panose="02040503050406030204" pitchFamily="18" charset="0"/>
                          </a:rPr>
                          <m:t>|</m:t>
                        </m:r>
                        <m:sSup>
                          <m:sSupPr>
                            <m:ctrlPr>
                              <a:rPr lang="en-US" altLang="ru-RU" sz="1050" i="1">
                                <a:latin typeface="Cambria Math" panose="02040503050406030204" pitchFamily="18" charset="0"/>
                              </a:rPr>
                            </m:ctrlPr>
                          </m:sSupPr>
                          <m:e>
                            <m:r>
                              <a:rPr lang="en-US" altLang="ru-RU" sz="1050" i="1">
                                <a:latin typeface="Cambria Math" panose="02040503050406030204" pitchFamily="18" charset="0"/>
                              </a:rPr>
                              <m:t>𝑦</m:t>
                            </m:r>
                          </m:e>
                          <m:sup>
                            <m:r>
                              <a:rPr lang="en-US" altLang="ru-RU" sz="1050" i="1">
                                <a:latin typeface="Cambria Math" panose="02040503050406030204" pitchFamily="18" charset="0"/>
                              </a:rPr>
                              <m:t>(</m:t>
                            </m:r>
                            <m:r>
                              <a:rPr lang="en-US" altLang="ru-RU" sz="1050" i="1">
                                <a:latin typeface="Cambria Math" panose="02040503050406030204" pitchFamily="18" charset="0"/>
                              </a:rPr>
                              <m:t>𝑖</m:t>
                            </m:r>
                            <m:r>
                              <a:rPr lang="en-US" altLang="ru-RU" sz="1050" i="1">
                                <a:latin typeface="Cambria Math" panose="02040503050406030204" pitchFamily="18" charset="0"/>
                              </a:rPr>
                              <m:t>)</m:t>
                            </m:r>
                          </m:sup>
                        </m:sSup>
                      </m:e>
                    </m:d>
                  </m:oMath>
                </a14:m>
                <a:r>
                  <a:rPr lang="en-US" sz="1050" dirty="0">
                    <a:latin typeface="IBM Plex Sans" panose="020B0503050203000203" pitchFamily="34" charset="0"/>
                  </a:rPr>
                  <a:t> are </a:t>
                </a:r>
                <a:r>
                  <a:rPr lang="en-US" sz="1050" i="1" dirty="0">
                    <a:latin typeface="IBM Plex Sans" panose="020B0503050203000203" pitchFamily="34" charset="0"/>
                  </a:rPr>
                  <a:t>independent. </a:t>
                </a:r>
                <a:r>
                  <a:rPr lang="en-US" sz="1050" dirty="0">
                    <a:latin typeface="IBM Plex Sans" panose="020B0503050203000203" pitchFamily="34" charset="0"/>
                  </a:rPr>
                  <a:t>In other words, the data are independent and identically distributed (i.i.d.).</a:t>
                </a:r>
                <a:endParaRPr lang="ru-RU" sz="1050" dirty="0">
                  <a:latin typeface="IBM Plex Sans" panose="020B0503050203000203" pitchFamily="34" charset="0"/>
                </a:endParaRPr>
              </a:p>
            </p:txBody>
          </p:sp>
        </mc:Choice>
        <mc:Fallback>
          <p:sp>
            <p:nvSpPr>
              <p:cNvPr id="13" name="TextBox 12">
                <a:extLst>
                  <a:ext uri="{FF2B5EF4-FFF2-40B4-BE49-F238E27FC236}">
                    <a16:creationId xmlns:a16="http://schemas.microsoft.com/office/drawing/2014/main" id="{036BDF50-1DF0-C090-6EA7-D30A4F91E8B3}"/>
                  </a:ext>
                </a:extLst>
              </p:cNvPr>
              <p:cNvSpPr txBox="1">
                <a:spLocks noRot="1" noChangeAspect="1" noMove="1" noResize="1" noEditPoints="1" noAdjustHandles="1" noChangeArrowheads="1" noChangeShapeType="1" noTextEdit="1"/>
              </p:cNvSpPr>
              <p:nvPr/>
            </p:nvSpPr>
            <p:spPr>
              <a:xfrm>
                <a:off x="595313" y="872618"/>
                <a:ext cx="7995101" cy="436338"/>
              </a:xfrm>
              <a:prstGeom prst="rect">
                <a:avLst/>
              </a:prstGeom>
              <a:blipFill>
                <a:blip r:embed="rId4"/>
                <a:stretch>
                  <a:fillRect b="-4167"/>
                </a:stretch>
              </a:blipFill>
            </p:spPr>
            <p:txBody>
              <a:bodyPr/>
              <a:lstStyle/>
              <a:p>
                <a:r>
                  <a:rPr lang="ru-RU">
                    <a:noFill/>
                  </a:rPr>
                  <a:t> </a:t>
                </a:r>
              </a:p>
            </p:txBody>
          </p:sp>
        </mc:Fallback>
      </mc:AlternateContent>
      <p:pic>
        <p:nvPicPr>
          <p:cNvPr id="15" name="Рисунок 14">
            <a:extLst>
              <a:ext uri="{FF2B5EF4-FFF2-40B4-BE49-F238E27FC236}">
                <a16:creationId xmlns:a16="http://schemas.microsoft.com/office/drawing/2014/main" id="{523FD485-C53A-365A-0572-094B7CDDF698}"/>
              </a:ext>
            </a:extLst>
          </p:cNvPr>
          <p:cNvPicPr>
            <a:picLocks noChangeAspect="1"/>
          </p:cNvPicPr>
          <p:nvPr/>
        </p:nvPicPr>
        <p:blipFill>
          <a:blip r:embed="rId5"/>
          <a:stretch>
            <a:fillRect/>
          </a:stretch>
        </p:blipFill>
        <p:spPr>
          <a:xfrm>
            <a:off x="605149" y="2152684"/>
            <a:ext cx="2043139" cy="2451767"/>
          </a:xfrm>
          <a:prstGeom prst="rect">
            <a:avLst/>
          </a:prstGeom>
        </p:spPr>
      </p:pic>
    </p:spTree>
    <p:extLst>
      <p:ext uri="{BB962C8B-B14F-4D97-AF65-F5344CB8AC3E}">
        <p14:creationId xmlns:p14="http://schemas.microsoft.com/office/powerpoint/2010/main" val="37515103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0AC7B1-88E9-6399-0550-2F5A17AA897E}"/>
            </a:ext>
          </a:extLst>
        </p:cNvPr>
        <p:cNvGrpSpPr/>
        <p:nvPr/>
      </p:nvGrpSpPr>
      <p:grpSpPr>
        <a:xfrm>
          <a:off x="0" y="0"/>
          <a:ext cx="0" cy="0"/>
          <a:chOff x="0" y="0"/>
          <a:chExt cx="0" cy="0"/>
        </a:xfrm>
      </p:grpSpPr>
      <p:grpSp>
        <p:nvGrpSpPr>
          <p:cNvPr id="5" name="Группа 4">
            <a:extLst>
              <a:ext uri="{FF2B5EF4-FFF2-40B4-BE49-F238E27FC236}">
                <a16:creationId xmlns:a16="http://schemas.microsoft.com/office/drawing/2014/main" id="{4D267E72-75E0-B3BE-446F-0D3014587A88}"/>
              </a:ext>
            </a:extLst>
          </p:cNvPr>
          <p:cNvGrpSpPr/>
          <p:nvPr/>
        </p:nvGrpSpPr>
        <p:grpSpPr>
          <a:xfrm>
            <a:off x="8414427" y="204960"/>
            <a:ext cx="201063" cy="201075"/>
            <a:chOff x="1530350" y="3059906"/>
            <a:chExt cx="273827" cy="273844"/>
          </a:xfrm>
        </p:grpSpPr>
        <p:sp>
          <p:nvSpPr>
            <p:cNvPr id="6" name="Полилиния 5">
              <a:extLst>
                <a:ext uri="{FF2B5EF4-FFF2-40B4-BE49-F238E27FC236}">
                  <a16:creationId xmlns:a16="http://schemas.microsoft.com/office/drawing/2014/main" id="{2535CCA6-1084-8804-5D7E-E0890A45CEAC}"/>
                </a:ext>
              </a:extLst>
            </p:cNvPr>
            <p:cNvSpPr/>
            <p:nvPr/>
          </p:nvSpPr>
          <p:spPr>
            <a:xfrm>
              <a:off x="1530350" y="3059906"/>
              <a:ext cx="74712" cy="74751"/>
            </a:xfrm>
            <a:custGeom>
              <a:avLst/>
              <a:gdLst>
                <a:gd name="connsiteX0" fmla="*/ 74713 w 74712"/>
                <a:gd name="connsiteY0" fmla="*/ 0 h 74751"/>
                <a:gd name="connsiteX1" fmla="*/ 0 w 74712"/>
                <a:gd name="connsiteY1" fmla="*/ 0 h 74751"/>
                <a:gd name="connsiteX2" fmla="*/ 0 w 74712"/>
                <a:gd name="connsiteY2" fmla="*/ 74752 h 74751"/>
                <a:gd name="connsiteX3" fmla="*/ 74713 w 74712"/>
                <a:gd name="connsiteY3" fmla="*/ 74752 h 74751"/>
                <a:gd name="connsiteX4" fmla="*/ 74713 w 74712"/>
                <a:gd name="connsiteY4" fmla="*/ 0 h 747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712" h="74751">
                  <a:moveTo>
                    <a:pt x="74713" y="0"/>
                  </a:moveTo>
                  <a:lnTo>
                    <a:pt x="0" y="0"/>
                  </a:lnTo>
                  <a:lnTo>
                    <a:pt x="0" y="74752"/>
                  </a:lnTo>
                  <a:lnTo>
                    <a:pt x="74713" y="74752"/>
                  </a:lnTo>
                  <a:lnTo>
                    <a:pt x="74713" y="0"/>
                  </a:lnTo>
                  <a:close/>
                </a:path>
              </a:pathLst>
            </a:custGeom>
            <a:solidFill>
              <a:srgbClr val="40BA21"/>
            </a:solidFill>
            <a:ln w="1699" cap="flat">
              <a:noFill/>
              <a:prstDash val="solid"/>
              <a:miter/>
            </a:ln>
          </p:spPr>
          <p:txBody>
            <a:bodyPr rtlCol="0" anchor="ctr"/>
            <a:lstStyle/>
            <a:p>
              <a:endParaRPr lang="ru-RU"/>
            </a:p>
          </p:txBody>
        </p:sp>
        <p:sp>
          <p:nvSpPr>
            <p:cNvPr id="9" name="Полилиния 8">
              <a:extLst>
                <a:ext uri="{FF2B5EF4-FFF2-40B4-BE49-F238E27FC236}">
                  <a16:creationId xmlns:a16="http://schemas.microsoft.com/office/drawing/2014/main" id="{557BEE73-C0EF-15E7-269B-464BDDB3617E}"/>
                </a:ext>
              </a:extLst>
            </p:cNvPr>
            <p:cNvSpPr/>
            <p:nvPr/>
          </p:nvSpPr>
          <p:spPr>
            <a:xfrm>
              <a:off x="1629907" y="3059906"/>
              <a:ext cx="174270" cy="273844"/>
            </a:xfrm>
            <a:custGeom>
              <a:avLst/>
              <a:gdLst>
                <a:gd name="connsiteX0" fmla="*/ 174270 w 174270"/>
                <a:gd name="connsiteY0" fmla="*/ 0 h 273844"/>
                <a:gd name="connsiteX1" fmla="*/ 99582 w 174270"/>
                <a:gd name="connsiteY1" fmla="*/ 0 h 273844"/>
                <a:gd name="connsiteX2" fmla="*/ 99582 w 174270"/>
                <a:gd name="connsiteY2" fmla="*/ 199117 h 273844"/>
                <a:gd name="connsiteX3" fmla="*/ 74688 w 174270"/>
                <a:gd name="connsiteY3" fmla="*/ 199117 h 273844"/>
                <a:gd name="connsiteX4" fmla="*/ 74688 w 174270"/>
                <a:gd name="connsiteY4" fmla="*/ 0 h 273844"/>
                <a:gd name="connsiteX5" fmla="*/ 0 w 174270"/>
                <a:gd name="connsiteY5" fmla="*/ 0 h 273844"/>
                <a:gd name="connsiteX6" fmla="*/ 0 w 174270"/>
                <a:gd name="connsiteY6" fmla="*/ 273818 h 273844"/>
                <a:gd name="connsiteX7" fmla="*/ 62214 w 174270"/>
                <a:gd name="connsiteY7" fmla="*/ 273818 h 273844"/>
                <a:gd name="connsiteX8" fmla="*/ 62214 w 174270"/>
                <a:gd name="connsiteY8" fmla="*/ 273844 h 273844"/>
                <a:gd name="connsiteX9" fmla="*/ 136927 w 174270"/>
                <a:gd name="connsiteY9" fmla="*/ 273844 h 273844"/>
                <a:gd name="connsiteX10" fmla="*/ 136927 w 174270"/>
                <a:gd name="connsiteY10" fmla="*/ 273818 h 273844"/>
                <a:gd name="connsiteX11" fmla="*/ 174270 w 174270"/>
                <a:gd name="connsiteY11" fmla="*/ 273818 h 273844"/>
                <a:gd name="connsiteX12" fmla="*/ 174270 w 174270"/>
                <a:gd name="connsiteY12" fmla="*/ 0 h 273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4270" h="273844">
                  <a:moveTo>
                    <a:pt x="174270" y="0"/>
                  </a:moveTo>
                  <a:lnTo>
                    <a:pt x="99582" y="0"/>
                  </a:lnTo>
                  <a:lnTo>
                    <a:pt x="99582" y="199117"/>
                  </a:lnTo>
                  <a:lnTo>
                    <a:pt x="74688" y="199117"/>
                  </a:lnTo>
                  <a:lnTo>
                    <a:pt x="74688" y="0"/>
                  </a:lnTo>
                  <a:lnTo>
                    <a:pt x="0" y="0"/>
                  </a:lnTo>
                  <a:lnTo>
                    <a:pt x="0" y="273818"/>
                  </a:lnTo>
                  <a:lnTo>
                    <a:pt x="62214" y="273818"/>
                  </a:lnTo>
                  <a:lnTo>
                    <a:pt x="62214" y="273844"/>
                  </a:lnTo>
                  <a:lnTo>
                    <a:pt x="136927" y="273844"/>
                  </a:lnTo>
                  <a:lnTo>
                    <a:pt x="136927" y="273818"/>
                  </a:lnTo>
                  <a:lnTo>
                    <a:pt x="174270" y="273818"/>
                  </a:lnTo>
                  <a:lnTo>
                    <a:pt x="174270" y="0"/>
                  </a:lnTo>
                  <a:close/>
                </a:path>
              </a:pathLst>
            </a:custGeom>
            <a:solidFill>
              <a:srgbClr val="40BA21"/>
            </a:solidFill>
            <a:ln w="1699" cap="flat">
              <a:noFill/>
              <a:prstDash val="solid"/>
              <a:miter/>
            </a:ln>
          </p:spPr>
          <p:txBody>
            <a:bodyPr rtlCol="0" anchor="ctr"/>
            <a:lstStyle/>
            <a:p>
              <a:endParaRPr lang="ru-RU"/>
            </a:p>
          </p:txBody>
        </p:sp>
        <p:sp>
          <p:nvSpPr>
            <p:cNvPr id="10" name="Полилиния 9">
              <a:extLst>
                <a:ext uri="{FF2B5EF4-FFF2-40B4-BE49-F238E27FC236}">
                  <a16:creationId xmlns:a16="http://schemas.microsoft.com/office/drawing/2014/main" id="{017A151B-E9D4-2AB9-40FE-C8D4E2C9286B}"/>
                </a:ext>
              </a:extLst>
            </p:cNvPr>
            <p:cNvSpPr/>
            <p:nvPr/>
          </p:nvSpPr>
          <p:spPr>
            <a:xfrm>
              <a:off x="1530350" y="3159439"/>
              <a:ext cx="74712" cy="174284"/>
            </a:xfrm>
            <a:custGeom>
              <a:avLst/>
              <a:gdLst>
                <a:gd name="connsiteX0" fmla="*/ 74713 w 74712"/>
                <a:gd name="connsiteY0" fmla="*/ 0 h 174284"/>
                <a:gd name="connsiteX1" fmla="*/ 0 w 74712"/>
                <a:gd name="connsiteY1" fmla="*/ 0 h 174284"/>
                <a:gd name="connsiteX2" fmla="*/ 0 w 74712"/>
                <a:gd name="connsiteY2" fmla="*/ 174285 h 174284"/>
                <a:gd name="connsiteX3" fmla="*/ 74713 w 74712"/>
                <a:gd name="connsiteY3" fmla="*/ 174285 h 174284"/>
                <a:gd name="connsiteX4" fmla="*/ 74713 w 74712"/>
                <a:gd name="connsiteY4" fmla="*/ 0 h 1742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712" h="174284">
                  <a:moveTo>
                    <a:pt x="74713" y="0"/>
                  </a:moveTo>
                  <a:lnTo>
                    <a:pt x="0" y="0"/>
                  </a:lnTo>
                  <a:lnTo>
                    <a:pt x="0" y="174285"/>
                  </a:lnTo>
                  <a:lnTo>
                    <a:pt x="74713" y="174285"/>
                  </a:lnTo>
                  <a:lnTo>
                    <a:pt x="74713" y="0"/>
                  </a:lnTo>
                  <a:close/>
                </a:path>
              </a:pathLst>
            </a:custGeom>
            <a:solidFill>
              <a:srgbClr val="40BA21"/>
            </a:solidFill>
            <a:ln w="1699" cap="flat">
              <a:noFill/>
              <a:prstDash val="solid"/>
              <a:miter/>
            </a:ln>
          </p:spPr>
          <p:txBody>
            <a:bodyPr rtlCol="0" anchor="ctr"/>
            <a:lstStyle/>
            <a:p>
              <a:endParaRPr lang="ru-RU"/>
            </a:p>
          </p:txBody>
        </p:sp>
      </p:grpSp>
      <p:sp>
        <p:nvSpPr>
          <p:cNvPr id="3" name="Номер слайда 16">
            <a:extLst>
              <a:ext uri="{FF2B5EF4-FFF2-40B4-BE49-F238E27FC236}">
                <a16:creationId xmlns:a16="http://schemas.microsoft.com/office/drawing/2014/main" id="{145A6A7F-98FF-A4AC-C6B4-F0677F248A3C}"/>
              </a:ext>
            </a:extLst>
          </p:cNvPr>
          <p:cNvSpPr txBox="1">
            <a:spLocks/>
          </p:cNvSpPr>
          <p:nvPr/>
        </p:nvSpPr>
        <p:spPr>
          <a:xfrm>
            <a:off x="6533015" y="4631753"/>
            <a:ext cx="2057400" cy="273815"/>
          </a:xfrm>
          <a:prstGeom prst="rect">
            <a:avLst/>
          </a:prstGeom>
        </p:spPr>
        <p:txBody>
          <a:bodyPr vert="horz" lIns="91440" tIns="45720" rIns="91440" bIns="45720" rtlCol="0" anchor="ctr"/>
          <a:lstStyle>
            <a:defPPr>
              <a:defRPr lang="ru-RU"/>
            </a:defPPr>
            <a:lvl1pPr marL="0" algn="r" defTabSz="458937" rtl="0" eaLnBrk="1" latinLnBrk="0" hangingPunct="1">
              <a:defRPr sz="728" b="0" i="0" kern="1200">
                <a:solidFill>
                  <a:srgbClr val="808080"/>
                </a:solidFill>
                <a:latin typeface="IBM Plex Sans" panose="020B0503050203000203" pitchFamily="34" charset="0"/>
                <a:ea typeface="+mn-ea"/>
                <a:cs typeface="+mn-cs"/>
              </a:defRPr>
            </a:lvl1pPr>
            <a:lvl2pPr marL="229469" algn="l" defTabSz="458937" rtl="0" eaLnBrk="1" latinLnBrk="0" hangingPunct="1">
              <a:defRPr sz="903" kern="1200">
                <a:solidFill>
                  <a:schemeClr val="tx1"/>
                </a:solidFill>
                <a:latin typeface="+mn-lt"/>
                <a:ea typeface="+mn-ea"/>
                <a:cs typeface="+mn-cs"/>
              </a:defRPr>
            </a:lvl2pPr>
            <a:lvl3pPr marL="458937" algn="l" defTabSz="458937" rtl="0" eaLnBrk="1" latinLnBrk="0" hangingPunct="1">
              <a:defRPr sz="903" kern="1200">
                <a:solidFill>
                  <a:schemeClr val="tx1"/>
                </a:solidFill>
                <a:latin typeface="+mn-lt"/>
                <a:ea typeface="+mn-ea"/>
                <a:cs typeface="+mn-cs"/>
              </a:defRPr>
            </a:lvl3pPr>
            <a:lvl4pPr marL="688406" algn="l" defTabSz="458937" rtl="0" eaLnBrk="1" latinLnBrk="0" hangingPunct="1">
              <a:defRPr sz="903" kern="1200">
                <a:solidFill>
                  <a:schemeClr val="tx1"/>
                </a:solidFill>
                <a:latin typeface="+mn-lt"/>
                <a:ea typeface="+mn-ea"/>
                <a:cs typeface="+mn-cs"/>
              </a:defRPr>
            </a:lvl4pPr>
            <a:lvl5pPr marL="917875" algn="l" defTabSz="458937" rtl="0" eaLnBrk="1" latinLnBrk="0" hangingPunct="1">
              <a:defRPr sz="903" kern="1200">
                <a:solidFill>
                  <a:schemeClr val="tx1"/>
                </a:solidFill>
                <a:latin typeface="+mn-lt"/>
                <a:ea typeface="+mn-ea"/>
                <a:cs typeface="+mn-cs"/>
              </a:defRPr>
            </a:lvl5pPr>
            <a:lvl6pPr marL="1147343" algn="l" defTabSz="458937" rtl="0" eaLnBrk="1" latinLnBrk="0" hangingPunct="1">
              <a:defRPr sz="903" kern="1200">
                <a:solidFill>
                  <a:schemeClr val="tx1"/>
                </a:solidFill>
                <a:latin typeface="+mn-lt"/>
                <a:ea typeface="+mn-ea"/>
                <a:cs typeface="+mn-cs"/>
              </a:defRPr>
            </a:lvl6pPr>
            <a:lvl7pPr marL="1376812" algn="l" defTabSz="458937" rtl="0" eaLnBrk="1" latinLnBrk="0" hangingPunct="1">
              <a:defRPr sz="903" kern="1200">
                <a:solidFill>
                  <a:schemeClr val="tx1"/>
                </a:solidFill>
                <a:latin typeface="+mn-lt"/>
                <a:ea typeface="+mn-ea"/>
                <a:cs typeface="+mn-cs"/>
              </a:defRPr>
            </a:lvl7pPr>
            <a:lvl8pPr marL="1606281" algn="l" defTabSz="458937" rtl="0" eaLnBrk="1" latinLnBrk="0" hangingPunct="1">
              <a:defRPr sz="903" kern="1200">
                <a:solidFill>
                  <a:schemeClr val="tx1"/>
                </a:solidFill>
                <a:latin typeface="+mn-lt"/>
                <a:ea typeface="+mn-ea"/>
                <a:cs typeface="+mn-cs"/>
              </a:defRPr>
            </a:lvl8pPr>
            <a:lvl9pPr marL="1835749" algn="l" defTabSz="458937" rtl="0" eaLnBrk="1" latinLnBrk="0" hangingPunct="1">
              <a:defRPr sz="903" kern="1200">
                <a:solidFill>
                  <a:schemeClr val="tx1"/>
                </a:solidFill>
                <a:latin typeface="+mn-lt"/>
                <a:ea typeface="+mn-ea"/>
                <a:cs typeface="+mn-cs"/>
              </a:defRPr>
            </a:lvl9pPr>
          </a:lstStyle>
          <a:p>
            <a:fld id="{7F51F9F8-EAF5-D645-AF75-0522F1FAF6E8}" type="slidenum">
              <a:rPr lang="ru-RU" smtClean="0"/>
              <a:pPr/>
              <a:t>11</a:t>
            </a:fld>
            <a:endParaRPr lang="ru-RU" dirty="0"/>
          </a:p>
        </p:txBody>
      </p:sp>
      <p:sp>
        <p:nvSpPr>
          <p:cNvPr id="2085" name="Заголовок 1">
            <a:extLst>
              <a:ext uri="{FF2B5EF4-FFF2-40B4-BE49-F238E27FC236}">
                <a16:creationId xmlns:a16="http://schemas.microsoft.com/office/drawing/2014/main" id="{7FB4C608-010C-A54C-6044-229A0E2987B0}"/>
              </a:ext>
            </a:extLst>
          </p:cNvPr>
          <p:cNvSpPr txBox="1">
            <a:spLocks/>
          </p:cNvSpPr>
          <p:nvPr/>
        </p:nvSpPr>
        <p:spPr>
          <a:xfrm>
            <a:off x="597626" y="627649"/>
            <a:ext cx="7992000" cy="360000"/>
          </a:xfrm>
          <a:prstGeom prst="rect">
            <a:avLst/>
          </a:prstGeom>
        </p:spPr>
        <p:txBody>
          <a:bodyPr vert="horz" lIns="91440" tIns="45720" rIns="91440" bIns="45720" rtlCol="0" anchor="t">
            <a:normAutofit/>
          </a:bodyPr>
          <a:lstStyle>
            <a:lvl1pPr algn="l" defTabSz="685789" rtl="0" eaLnBrk="1" latinLnBrk="0" hangingPunct="1">
              <a:lnSpc>
                <a:spcPct val="90000"/>
              </a:lnSpc>
              <a:spcBef>
                <a:spcPct val="0"/>
              </a:spcBef>
              <a:buNone/>
              <a:defRPr sz="2400" b="1" kern="1200">
                <a:solidFill>
                  <a:schemeClr val="tx1"/>
                </a:solidFill>
                <a:latin typeface="Montserrat" pitchFamily="2" charset="0"/>
                <a:ea typeface="+mj-ea"/>
                <a:cs typeface="+mj-cs"/>
              </a:defRPr>
            </a:lvl1pPr>
          </a:lstStyle>
          <a:p>
            <a:pPr algn="just"/>
            <a:r>
              <a:rPr lang="en-US" sz="1800" dirty="0">
                <a:solidFill>
                  <a:schemeClr val="bg2">
                    <a:lumMod val="50000"/>
                  </a:schemeClr>
                </a:solidFill>
              </a:rPr>
              <a:t>Algorithm for constructing loss funtions</a:t>
            </a:r>
            <a:endParaRPr lang="ru-RU" sz="1800" dirty="0">
              <a:solidFill>
                <a:schemeClr val="tx1">
                  <a:lumMod val="75000"/>
                  <a:lumOff val="25000"/>
                </a:schemeClr>
              </a:solidFill>
            </a:endParaRPr>
          </a:p>
        </p:txBody>
      </p:sp>
      <p:sp>
        <p:nvSpPr>
          <p:cNvPr id="12" name="Нижний колонтитул 4">
            <a:extLst>
              <a:ext uri="{FF2B5EF4-FFF2-40B4-BE49-F238E27FC236}">
                <a16:creationId xmlns:a16="http://schemas.microsoft.com/office/drawing/2014/main" id="{C4293315-31BA-B3F2-8DE8-77220A15CE5E}"/>
              </a:ext>
            </a:extLst>
          </p:cNvPr>
          <p:cNvSpPr txBox="1">
            <a:spLocks/>
          </p:cNvSpPr>
          <p:nvPr/>
        </p:nvSpPr>
        <p:spPr>
          <a:xfrm>
            <a:off x="597588" y="347868"/>
            <a:ext cx="3086100" cy="273815"/>
          </a:xfrm>
          <a:prstGeom prst="rect">
            <a:avLst/>
          </a:prstGeom>
        </p:spPr>
        <p:txBody>
          <a:bodyPr vert="horz" lIns="45899" tIns="22950" rIns="45899" bIns="22950" rtlCol="0" anchor="ctr"/>
          <a:lstStyle>
            <a:defPPr>
              <a:defRPr lang="ru-RU"/>
            </a:defPPr>
            <a:lvl1pPr marL="0" algn="l" defTabSz="914400" rtl="0" eaLnBrk="1" latinLnBrk="0" hangingPunct="1">
              <a:defRPr sz="1450" b="0" kern="1200">
                <a:solidFill>
                  <a:srgbClr val="808080"/>
                </a:solidFill>
                <a:latin typeface="Montserrat"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728" dirty="0">
                <a:latin typeface="IBM Plex Sans" panose="020B0503050203000203" pitchFamily="34" charset="0"/>
              </a:rPr>
              <a:t>Lecture 6. Loss Functions. Uncertainty Estimation</a:t>
            </a:r>
            <a:br>
              <a:rPr lang="en-US" sz="728" dirty="0">
                <a:latin typeface="IBM Plex Sans" panose="020B0503050203000203" pitchFamily="34" charset="0"/>
              </a:rPr>
            </a:br>
            <a:r>
              <a:rPr lang="en-US" sz="728" dirty="0">
                <a:latin typeface="IBM Plex Sans" panose="020B0503050203000203" pitchFamily="34" charset="0"/>
              </a:rPr>
              <a:t>by Alexei Kornaev</a:t>
            </a:r>
            <a:endParaRPr lang="ru-RU" sz="728" dirty="0">
              <a:latin typeface="IBM Plex Sans" panose="020B0503050203000203" pitchFamily="34" charset="0"/>
            </a:endParaRPr>
          </a:p>
        </p:txBody>
      </p:sp>
      <p:pic>
        <p:nvPicPr>
          <p:cNvPr id="4" name="Рисунок 3">
            <a:extLst>
              <a:ext uri="{FF2B5EF4-FFF2-40B4-BE49-F238E27FC236}">
                <a16:creationId xmlns:a16="http://schemas.microsoft.com/office/drawing/2014/main" id="{39E3943F-0682-088E-5923-91988B60A4BC}"/>
              </a:ext>
            </a:extLst>
          </p:cNvPr>
          <p:cNvPicPr>
            <a:picLocks noChangeAspect="1"/>
          </p:cNvPicPr>
          <p:nvPr/>
        </p:nvPicPr>
        <p:blipFill>
          <a:blip r:embed="rId2"/>
          <a:stretch>
            <a:fillRect/>
          </a:stretch>
        </p:blipFill>
        <p:spPr>
          <a:xfrm>
            <a:off x="3350832" y="1141321"/>
            <a:ext cx="5255269" cy="2833562"/>
          </a:xfrm>
          <a:prstGeom prst="rect">
            <a:avLst/>
          </a:prstGeom>
        </p:spPr>
      </p:pic>
      <p:sp>
        <p:nvSpPr>
          <p:cNvPr id="11" name="TextBox 10">
            <a:extLst>
              <a:ext uri="{FF2B5EF4-FFF2-40B4-BE49-F238E27FC236}">
                <a16:creationId xmlns:a16="http://schemas.microsoft.com/office/drawing/2014/main" id="{A2120B9E-116D-F672-5E38-3E26EAB8E743}"/>
              </a:ext>
            </a:extLst>
          </p:cNvPr>
          <p:cNvSpPr txBox="1"/>
          <p:nvPr/>
        </p:nvSpPr>
        <p:spPr>
          <a:xfrm>
            <a:off x="597588" y="4601352"/>
            <a:ext cx="2998597" cy="231282"/>
          </a:xfrm>
          <a:prstGeom prst="rect">
            <a:avLst/>
          </a:prstGeom>
          <a:noFill/>
        </p:spPr>
        <p:txBody>
          <a:bodyPr wrap="square">
            <a:spAutoFit/>
          </a:bodyPr>
          <a:lstStyle/>
          <a:p>
            <a:r>
              <a:rPr lang="et-EE" dirty="0">
                <a:hlinkClick r:id="rId3"/>
              </a:rPr>
              <a:t>S. J. Prince. Understanding Deep Learning. MIT Press,</a:t>
            </a:r>
            <a:r>
              <a:rPr lang="en-US" dirty="0">
                <a:hlinkClick r:id="rId3"/>
              </a:rPr>
              <a:t> </a:t>
            </a:r>
            <a:r>
              <a:rPr lang="et-EE" dirty="0">
                <a:hlinkClick r:id="rId3"/>
              </a:rPr>
              <a:t>2023.</a:t>
            </a:r>
            <a:endParaRPr lang="ru-RU" dirty="0"/>
          </a:p>
        </p:txBody>
      </p:sp>
      <p:pic>
        <p:nvPicPr>
          <p:cNvPr id="13" name="Рисунок 12">
            <a:extLst>
              <a:ext uri="{FF2B5EF4-FFF2-40B4-BE49-F238E27FC236}">
                <a16:creationId xmlns:a16="http://schemas.microsoft.com/office/drawing/2014/main" id="{91F09807-2611-188C-3E2E-631C2C9826DF}"/>
              </a:ext>
            </a:extLst>
          </p:cNvPr>
          <p:cNvPicPr>
            <a:picLocks noChangeAspect="1"/>
          </p:cNvPicPr>
          <p:nvPr/>
        </p:nvPicPr>
        <p:blipFill>
          <a:blip r:embed="rId4"/>
          <a:stretch>
            <a:fillRect/>
          </a:stretch>
        </p:blipFill>
        <p:spPr>
          <a:xfrm>
            <a:off x="605149" y="2152684"/>
            <a:ext cx="2043139" cy="2451767"/>
          </a:xfrm>
          <a:prstGeom prst="rect">
            <a:avLst/>
          </a:prstGeom>
        </p:spPr>
      </p:pic>
    </p:spTree>
    <p:extLst>
      <p:ext uri="{BB962C8B-B14F-4D97-AF65-F5344CB8AC3E}">
        <p14:creationId xmlns:p14="http://schemas.microsoft.com/office/powerpoint/2010/main" val="5170554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0AC7B1-88E9-6399-0550-2F5A17AA897E}"/>
            </a:ext>
          </a:extLst>
        </p:cNvPr>
        <p:cNvGrpSpPr/>
        <p:nvPr/>
      </p:nvGrpSpPr>
      <p:grpSpPr>
        <a:xfrm>
          <a:off x="0" y="0"/>
          <a:ext cx="0" cy="0"/>
          <a:chOff x="0" y="0"/>
          <a:chExt cx="0" cy="0"/>
        </a:xfrm>
      </p:grpSpPr>
      <p:grpSp>
        <p:nvGrpSpPr>
          <p:cNvPr id="5" name="Группа 4">
            <a:extLst>
              <a:ext uri="{FF2B5EF4-FFF2-40B4-BE49-F238E27FC236}">
                <a16:creationId xmlns:a16="http://schemas.microsoft.com/office/drawing/2014/main" id="{4D267E72-75E0-B3BE-446F-0D3014587A88}"/>
              </a:ext>
            </a:extLst>
          </p:cNvPr>
          <p:cNvGrpSpPr/>
          <p:nvPr/>
        </p:nvGrpSpPr>
        <p:grpSpPr>
          <a:xfrm>
            <a:off x="8414427" y="204960"/>
            <a:ext cx="201063" cy="201075"/>
            <a:chOff x="1530350" y="3059906"/>
            <a:chExt cx="273827" cy="273844"/>
          </a:xfrm>
        </p:grpSpPr>
        <p:sp>
          <p:nvSpPr>
            <p:cNvPr id="6" name="Полилиния 5">
              <a:extLst>
                <a:ext uri="{FF2B5EF4-FFF2-40B4-BE49-F238E27FC236}">
                  <a16:creationId xmlns:a16="http://schemas.microsoft.com/office/drawing/2014/main" id="{2535CCA6-1084-8804-5D7E-E0890A45CEAC}"/>
                </a:ext>
              </a:extLst>
            </p:cNvPr>
            <p:cNvSpPr/>
            <p:nvPr/>
          </p:nvSpPr>
          <p:spPr>
            <a:xfrm>
              <a:off x="1530350" y="3059906"/>
              <a:ext cx="74712" cy="74751"/>
            </a:xfrm>
            <a:custGeom>
              <a:avLst/>
              <a:gdLst>
                <a:gd name="connsiteX0" fmla="*/ 74713 w 74712"/>
                <a:gd name="connsiteY0" fmla="*/ 0 h 74751"/>
                <a:gd name="connsiteX1" fmla="*/ 0 w 74712"/>
                <a:gd name="connsiteY1" fmla="*/ 0 h 74751"/>
                <a:gd name="connsiteX2" fmla="*/ 0 w 74712"/>
                <a:gd name="connsiteY2" fmla="*/ 74752 h 74751"/>
                <a:gd name="connsiteX3" fmla="*/ 74713 w 74712"/>
                <a:gd name="connsiteY3" fmla="*/ 74752 h 74751"/>
                <a:gd name="connsiteX4" fmla="*/ 74713 w 74712"/>
                <a:gd name="connsiteY4" fmla="*/ 0 h 747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712" h="74751">
                  <a:moveTo>
                    <a:pt x="74713" y="0"/>
                  </a:moveTo>
                  <a:lnTo>
                    <a:pt x="0" y="0"/>
                  </a:lnTo>
                  <a:lnTo>
                    <a:pt x="0" y="74752"/>
                  </a:lnTo>
                  <a:lnTo>
                    <a:pt x="74713" y="74752"/>
                  </a:lnTo>
                  <a:lnTo>
                    <a:pt x="74713" y="0"/>
                  </a:lnTo>
                  <a:close/>
                </a:path>
              </a:pathLst>
            </a:custGeom>
            <a:solidFill>
              <a:srgbClr val="40BA21"/>
            </a:solidFill>
            <a:ln w="1699" cap="flat">
              <a:noFill/>
              <a:prstDash val="solid"/>
              <a:miter/>
            </a:ln>
          </p:spPr>
          <p:txBody>
            <a:bodyPr rtlCol="0" anchor="ctr"/>
            <a:lstStyle/>
            <a:p>
              <a:endParaRPr lang="ru-RU"/>
            </a:p>
          </p:txBody>
        </p:sp>
        <p:sp>
          <p:nvSpPr>
            <p:cNvPr id="9" name="Полилиния 8">
              <a:extLst>
                <a:ext uri="{FF2B5EF4-FFF2-40B4-BE49-F238E27FC236}">
                  <a16:creationId xmlns:a16="http://schemas.microsoft.com/office/drawing/2014/main" id="{557BEE73-C0EF-15E7-269B-464BDDB3617E}"/>
                </a:ext>
              </a:extLst>
            </p:cNvPr>
            <p:cNvSpPr/>
            <p:nvPr/>
          </p:nvSpPr>
          <p:spPr>
            <a:xfrm>
              <a:off x="1629907" y="3059906"/>
              <a:ext cx="174270" cy="273844"/>
            </a:xfrm>
            <a:custGeom>
              <a:avLst/>
              <a:gdLst>
                <a:gd name="connsiteX0" fmla="*/ 174270 w 174270"/>
                <a:gd name="connsiteY0" fmla="*/ 0 h 273844"/>
                <a:gd name="connsiteX1" fmla="*/ 99582 w 174270"/>
                <a:gd name="connsiteY1" fmla="*/ 0 h 273844"/>
                <a:gd name="connsiteX2" fmla="*/ 99582 w 174270"/>
                <a:gd name="connsiteY2" fmla="*/ 199117 h 273844"/>
                <a:gd name="connsiteX3" fmla="*/ 74688 w 174270"/>
                <a:gd name="connsiteY3" fmla="*/ 199117 h 273844"/>
                <a:gd name="connsiteX4" fmla="*/ 74688 w 174270"/>
                <a:gd name="connsiteY4" fmla="*/ 0 h 273844"/>
                <a:gd name="connsiteX5" fmla="*/ 0 w 174270"/>
                <a:gd name="connsiteY5" fmla="*/ 0 h 273844"/>
                <a:gd name="connsiteX6" fmla="*/ 0 w 174270"/>
                <a:gd name="connsiteY6" fmla="*/ 273818 h 273844"/>
                <a:gd name="connsiteX7" fmla="*/ 62214 w 174270"/>
                <a:gd name="connsiteY7" fmla="*/ 273818 h 273844"/>
                <a:gd name="connsiteX8" fmla="*/ 62214 w 174270"/>
                <a:gd name="connsiteY8" fmla="*/ 273844 h 273844"/>
                <a:gd name="connsiteX9" fmla="*/ 136927 w 174270"/>
                <a:gd name="connsiteY9" fmla="*/ 273844 h 273844"/>
                <a:gd name="connsiteX10" fmla="*/ 136927 w 174270"/>
                <a:gd name="connsiteY10" fmla="*/ 273818 h 273844"/>
                <a:gd name="connsiteX11" fmla="*/ 174270 w 174270"/>
                <a:gd name="connsiteY11" fmla="*/ 273818 h 273844"/>
                <a:gd name="connsiteX12" fmla="*/ 174270 w 174270"/>
                <a:gd name="connsiteY12" fmla="*/ 0 h 273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4270" h="273844">
                  <a:moveTo>
                    <a:pt x="174270" y="0"/>
                  </a:moveTo>
                  <a:lnTo>
                    <a:pt x="99582" y="0"/>
                  </a:lnTo>
                  <a:lnTo>
                    <a:pt x="99582" y="199117"/>
                  </a:lnTo>
                  <a:lnTo>
                    <a:pt x="74688" y="199117"/>
                  </a:lnTo>
                  <a:lnTo>
                    <a:pt x="74688" y="0"/>
                  </a:lnTo>
                  <a:lnTo>
                    <a:pt x="0" y="0"/>
                  </a:lnTo>
                  <a:lnTo>
                    <a:pt x="0" y="273818"/>
                  </a:lnTo>
                  <a:lnTo>
                    <a:pt x="62214" y="273818"/>
                  </a:lnTo>
                  <a:lnTo>
                    <a:pt x="62214" y="273844"/>
                  </a:lnTo>
                  <a:lnTo>
                    <a:pt x="136927" y="273844"/>
                  </a:lnTo>
                  <a:lnTo>
                    <a:pt x="136927" y="273818"/>
                  </a:lnTo>
                  <a:lnTo>
                    <a:pt x="174270" y="273818"/>
                  </a:lnTo>
                  <a:lnTo>
                    <a:pt x="174270" y="0"/>
                  </a:lnTo>
                  <a:close/>
                </a:path>
              </a:pathLst>
            </a:custGeom>
            <a:solidFill>
              <a:srgbClr val="40BA21"/>
            </a:solidFill>
            <a:ln w="1699" cap="flat">
              <a:noFill/>
              <a:prstDash val="solid"/>
              <a:miter/>
            </a:ln>
          </p:spPr>
          <p:txBody>
            <a:bodyPr rtlCol="0" anchor="ctr"/>
            <a:lstStyle/>
            <a:p>
              <a:endParaRPr lang="ru-RU"/>
            </a:p>
          </p:txBody>
        </p:sp>
        <p:sp>
          <p:nvSpPr>
            <p:cNvPr id="10" name="Полилиния 9">
              <a:extLst>
                <a:ext uri="{FF2B5EF4-FFF2-40B4-BE49-F238E27FC236}">
                  <a16:creationId xmlns:a16="http://schemas.microsoft.com/office/drawing/2014/main" id="{017A151B-E9D4-2AB9-40FE-C8D4E2C9286B}"/>
                </a:ext>
              </a:extLst>
            </p:cNvPr>
            <p:cNvSpPr/>
            <p:nvPr/>
          </p:nvSpPr>
          <p:spPr>
            <a:xfrm>
              <a:off x="1530350" y="3159439"/>
              <a:ext cx="74712" cy="174284"/>
            </a:xfrm>
            <a:custGeom>
              <a:avLst/>
              <a:gdLst>
                <a:gd name="connsiteX0" fmla="*/ 74713 w 74712"/>
                <a:gd name="connsiteY0" fmla="*/ 0 h 174284"/>
                <a:gd name="connsiteX1" fmla="*/ 0 w 74712"/>
                <a:gd name="connsiteY1" fmla="*/ 0 h 174284"/>
                <a:gd name="connsiteX2" fmla="*/ 0 w 74712"/>
                <a:gd name="connsiteY2" fmla="*/ 174285 h 174284"/>
                <a:gd name="connsiteX3" fmla="*/ 74713 w 74712"/>
                <a:gd name="connsiteY3" fmla="*/ 174285 h 174284"/>
                <a:gd name="connsiteX4" fmla="*/ 74713 w 74712"/>
                <a:gd name="connsiteY4" fmla="*/ 0 h 1742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712" h="174284">
                  <a:moveTo>
                    <a:pt x="74713" y="0"/>
                  </a:moveTo>
                  <a:lnTo>
                    <a:pt x="0" y="0"/>
                  </a:lnTo>
                  <a:lnTo>
                    <a:pt x="0" y="174285"/>
                  </a:lnTo>
                  <a:lnTo>
                    <a:pt x="74713" y="174285"/>
                  </a:lnTo>
                  <a:lnTo>
                    <a:pt x="74713" y="0"/>
                  </a:lnTo>
                  <a:close/>
                </a:path>
              </a:pathLst>
            </a:custGeom>
            <a:solidFill>
              <a:srgbClr val="40BA21"/>
            </a:solidFill>
            <a:ln w="1699" cap="flat">
              <a:noFill/>
              <a:prstDash val="solid"/>
              <a:miter/>
            </a:ln>
          </p:spPr>
          <p:txBody>
            <a:bodyPr rtlCol="0" anchor="ctr"/>
            <a:lstStyle/>
            <a:p>
              <a:endParaRPr lang="ru-RU"/>
            </a:p>
          </p:txBody>
        </p:sp>
      </p:grpSp>
      <p:sp>
        <p:nvSpPr>
          <p:cNvPr id="3" name="Номер слайда 16">
            <a:extLst>
              <a:ext uri="{FF2B5EF4-FFF2-40B4-BE49-F238E27FC236}">
                <a16:creationId xmlns:a16="http://schemas.microsoft.com/office/drawing/2014/main" id="{145A6A7F-98FF-A4AC-C6B4-F0677F248A3C}"/>
              </a:ext>
            </a:extLst>
          </p:cNvPr>
          <p:cNvSpPr txBox="1">
            <a:spLocks/>
          </p:cNvSpPr>
          <p:nvPr/>
        </p:nvSpPr>
        <p:spPr>
          <a:xfrm>
            <a:off x="6533015" y="4631753"/>
            <a:ext cx="2057400" cy="273815"/>
          </a:xfrm>
          <a:prstGeom prst="rect">
            <a:avLst/>
          </a:prstGeom>
        </p:spPr>
        <p:txBody>
          <a:bodyPr vert="horz" lIns="91440" tIns="45720" rIns="91440" bIns="45720" rtlCol="0" anchor="ctr"/>
          <a:lstStyle>
            <a:defPPr>
              <a:defRPr lang="ru-RU"/>
            </a:defPPr>
            <a:lvl1pPr marL="0" algn="r" defTabSz="458937" rtl="0" eaLnBrk="1" latinLnBrk="0" hangingPunct="1">
              <a:defRPr sz="728" b="0" i="0" kern="1200">
                <a:solidFill>
                  <a:srgbClr val="808080"/>
                </a:solidFill>
                <a:latin typeface="IBM Plex Sans" panose="020B0503050203000203" pitchFamily="34" charset="0"/>
                <a:ea typeface="+mn-ea"/>
                <a:cs typeface="+mn-cs"/>
              </a:defRPr>
            </a:lvl1pPr>
            <a:lvl2pPr marL="229469" algn="l" defTabSz="458937" rtl="0" eaLnBrk="1" latinLnBrk="0" hangingPunct="1">
              <a:defRPr sz="903" kern="1200">
                <a:solidFill>
                  <a:schemeClr val="tx1"/>
                </a:solidFill>
                <a:latin typeface="+mn-lt"/>
                <a:ea typeface="+mn-ea"/>
                <a:cs typeface="+mn-cs"/>
              </a:defRPr>
            </a:lvl2pPr>
            <a:lvl3pPr marL="458937" algn="l" defTabSz="458937" rtl="0" eaLnBrk="1" latinLnBrk="0" hangingPunct="1">
              <a:defRPr sz="903" kern="1200">
                <a:solidFill>
                  <a:schemeClr val="tx1"/>
                </a:solidFill>
                <a:latin typeface="+mn-lt"/>
                <a:ea typeface="+mn-ea"/>
                <a:cs typeface="+mn-cs"/>
              </a:defRPr>
            </a:lvl3pPr>
            <a:lvl4pPr marL="688406" algn="l" defTabSz="458937" rtl="0" eaLnBrk="1" latinLnBrk="0" hangingPunct="1">
              <a:defRPr sz="903" kern="1200">
                <a:solidFill>
                  <a:schemeClr val="tx1"/>
                </a:solidFill>
                <a:latin typeface="+mn-lt"/>
                <a:ea typeface="+mn-ea"/>
                <a:cs typeface="+mn-cs"/>
              </a:defRPr>
            </a:lvl4pPr>
            <a:lvl5pPr marL="917875" algn="l" defTabSz="458937" rtl="0" eaLnBrk="1" latinLnBrk="0" hangingPunct="1">
              <a:defRPr sz="903" kern="1200">
                <a:solidFill>
                  <a:schemeClr val="tx1"/>
                </a:solidFill>
                <a:latin typeface="+mn-lt"/>
                <a:ea typeface="+mn-ea"/>
                <a:cs typeface="+mn-cs"/>
              </a:defRPr>
            </a:lvl5pPr>
            <a:lvl6pPr marL="1147343" algn="l" defTabSz="458937" rtl="0" eaLnBrk="1" latinLnBrk="0" hangingPunct="1">
              <a:defRPr sz="903" kern="1200">
                <a:solidFill>
                  <a:schemeClr val="tx1"/>
                </a:solidFill>
                <a:latin typeface="+mn-lt"/>
                <a:ea typeface="+mn-ea"/>
                <a:cs typeface="+mn-cs"/>
              </a:defRPr>
            </a:lvl6pPr>
            <a:lvl7pPr marL="1376812" algn="l" defTabSz="458937" rtl="0" eaLnBrk="1" latinLnBrk="0" hangingPunct="1">
              <a:defRPr sz="903" kern="1200">
                <a:solidFill>
                  <a:schemeClr val="tx1"/>
                </a:solidFill>
                <a:latin typeface="+mn-lt"/>
                <a:ea typeface="+mn-ea"/>
                <a:cs typeface="+mn-cs"/>
              </a:defRPr>
            </a:lvl7pPr>
            <a:lvl8pPr marL="1606281" algn="l" defTabSz="458937" rtl="0" eaLnBrk="1" latinLnBrk="0" hangingPunct="1">
              <a:defRPr sz="903" kern="1200">
                <a:solidFill>
                  <a:schemeClr val="tx1"/>
                </a:solidFill>
                <a:latin typeface="+mn-lt"/>
                <a:ea typeface="+mn-ea"/>
                <a:cs typeface="+mn-cs"/>
              </a:defRPr>
            </a:lvl8pPr>
            <a:lvl9pPr marL="1835749" algn="l" defTabSz="458937" rtl="0" eaLnBrk="1" latinLnBrk="0" hangingPunct="1">
              <a:defRPr sz="903" kern="1200">
                <a:solidFill>
                  <a:schemeClr val="tx1"/>
                </a:solidFill>
                <a:latin typeface="+mn-lt"/>
                <a:ea typeface="+mn-ea"/>
                <a:cs typeface="+mn-cs"/>
              </a:defRPr>
            </a:lvl9pPr>
          </a:lstStyle>
          <a:p>
            <a:fld id="{7F51F9F8-EAF5-D645-AF75-0522F1FAF6E8}" type="slidenum">
              <a:rPr lang="ru-RU" smtClean="0"/>
              <a:pPr/>
              <a:t>12</a:t>
            </a:fld>
            <a:endParaRPr lang="ru-RU" dirty="0"/>
          </a:p>
        </p:txBody>
      </p:sp>
      <p:sp>
        <p:nvSpPr>
          <p:cNvPr id="2085" name="Заголовок 1">
            <a:extLst>
              <a:ext uri="{FF2B5EF4-FFF2-40B4-BE49-F238E27FC236}">
                <a16:creationId xmlns:a16="http://schemas.microsoft.com/office/drawing/2014/main" id="{7FB4C608-010C-A54C-6044-229A0E2987B0}"/>
              </a:ext>
            </a:extLst>
          </p:cNvPr>
          <p:cNvSpPr txBox="1">
            <a:spLocks/>
          </p:cNvSpPr>
          <p:nvPr/>
        </p:nvSpPr>
        <p:spPr>
          <a:xfrm>
            <a:off x="597626" y="627649"/>
            <a:ext cx="7992000" cy="360000"/>
          </a:xfrm>
          <a:prstGeom prst="rect">
            <a:avLst/>
          </a:prstGeom>
        </p:spPr>
        <p:txBody>
          <a:bodyPr vert="horz" lIns="91440" tIns="45720" rIns="91440" bIns="45720" rtlCol="0" anchor="t">
            <a:normAutofit/>
          </a:bodyPr>
          <a:lstStyle>
            <a:lvl1pPr algn="l" defTabSz="685789" rtl="0" eaLnBrk="1" latinLnBrk="0" hangingPunct="1">
              <a:lnSpc>
                <a:spcPct val="90000"/>
              </a:lnSpc>
              <a:spcBef>
                <a:spcPct val="0"/>
              </a:spcBef>
              <a:buNone/>
              <a:defRPr sz="2400" b="1" kern="1200">
                <a:solidFill>
                  <a:schemeClr val="tx1"/>
                </a:solidFill>
                <a:latin typeface="Montserrat" pitchFamily="2" charset="0"/>
                <a:ea typeface="+mj-ea"/>
                <a:cs typeface="+mj-cs"/>
              </a:defRPr>
            </a:lvl1pPr>
          </a:lstStyle>
          <a:p>
            <a:pPr algn="just"/>
            <a:r>
              <a:rPr lang="en-US" sz="1800" dirty="0">
                <a:solidFill>
                  <a:schemeClr val="bg2">
                    <a:lumMod val="50000"/>
                  </a:schemeClr>
                </a:solidFill>
              </a:rPr>
              <a:t>Example 1: Regression (univariate, homoscedastic) and MSE loss</a:t>
            </a:r>
            <a:endParaRPr lang="ru-RU" sz="1800" dirty="0">
              <a:solidFill>
                <a:schemeClr val="tx1">
                  <a:lumMod val="75000"/>
                  <a:lumOff val="25000"/>
                </a:schemeClr>
              </a:solidFill>
            </a:endParaRPr>
          </a:p>
        </p:txBody>
      </p:sp>
      <p:sp>
        <p:nvSpPr>
          <p:cNvPr id="12" name="Нижний колонтитул 4">
            <a:extLst>
              <a:ext uri="{FF2B5EF4-FFF2-40B4-BE49-F238E27FC236}">
                <a16:creationId xmlns:a16="http://schemas.microsoft.com/office/drawing/2014/main" id="{C4293315-31BA-B3F2-8DE8-77220A15CE5E}"/>
              </a:ext>
            </a:extLst>
          </p:cNvPr>
          <p:cNvSpPr txBox="1">
            <a:spLocks/>
          </p:cNvSpPr>
          <p:nvPr/>
        </p:nvSpPr>
        <p:spPr>
          <a:xfrm>
            <a:off x="597588" y="347868"/>
            <a:ext cx="3086100" cy="273815"/>
          </a:xfrm>
          <a:prstGeom prst="rect">
            <a:avLst/>
          </a:prstGeom>
        </p:spPr>
        <p:txBody>
          <a:bodyPr vert="horz" lIns="45899" tIns="22950" rIns="45899" bIns="22950" rtlCol="0" anchor="ctr"/>
          <a:lstStyle>
            <a:defPPr>
              <a:defRPr lang="ru-RU"/>
            </a:defPPr>
            <a:lvl1pPr marL="0" algn="l" defTabSz="914400" rtl="0" eaLnBrk="1" latinLnBrk="0" hangingPunct="1">
              <a:defRPr sz="1450" b="0" kern="1200">
                <a:solidFill>
                  <a:srgbClr val="808080"/>
                </a:solidFill>
                <a:latin typeface="Montserrat"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728" dirty="0">
                <a:latin typeface="IBM Plex Sans" panose="020B0503050203000203" pitchFamily="34" charset="0"/>
              </a:rPr>
              <a:t>Lecture 6. Loss Functions. Uncertainty Estimation</a:t>
            </a:r>
            <a:br>
              <a:rPr lang="en-US" sz="728" dirty="0">
                <a:latin typeface="IBM Plex Sans" panose="020B0503050203000203" pitchFamily="34" charset="0"/>
              </a:rPr>
            </a:br>
            <a:r>
              <a:rPr lang="en-US" sz="728" dirty="0">
                <a:latin typeface="IBM Plex Sans" panose="020B0503050203000203" pitchFamily="34" charset="0"/>
              </a:rPr>
              <a:t>by Alexei Kornaev</a:t>
            </a:r>
            <a:endParaRPr lang="ru-RU" sz="728" dirty="0">
              <a:latin typeface="IBM Plex Sans" panose="020B0503050203000203" pitchFamily="34" charset="0"/>
            </a:endParaRPr>
          </a:p>
        </p:txBody>
      </p:sp>
      <p:sp>
        <p:nvSpPr>
          <p:cNvPr id="11" name="TextBox 10">
            <a:extLst>
              <a:ext uri="{FF2B5EF4-FFF2-40B4-BE49-F238E27FC236}">
                <a16:creationId xmlns:a16="http://schemas.microsoft.com/office/drawing/2014/main" id="{A2120B9E-116D-F672-5E38-3E26EAB8E743}"/>
              </a:ext>
            </a:extLst>
          </p:cNvPr>
          <p:cNvSpPr txBox="1"/>
          <p:nvPr/>
        </p:nvSpPr>
        <p:spPr>
          <a:xfrm>
            <a:off x="597588" y="4601352"/>
            <a:ext cx="2998597" cy="231282"/>
          </a:xfrm>
          <a:prstGeom prst="rect">
            <a:avLst/>
          </a:prstGeom>
          <a:noFill/>
        </p:spPr>
        <p:txBody>
          <a:bodyPr wrap="square">
            <a:spAutoFit/>
          </a:bodyPr>
          <a:lstStyle/>
          <a:p>
            <a:r>
              <a:rPr lang="et-EE" dirty="0">
                <a:hlinkClick r:id="rId2"/>
              </a:rPr>
              <a:t>S. J. Prince. Understanding Deep Learning. MIT Press,</a:t>
            </a:r>
            <a:r>
              <a:rPr lang="en-US" dirty="0">
                <a:hlinkClick r:id="rId2"/>
              </a:rPr>
              <a:t> </a:t>
            </a:r>
            <a:r>
              <a:rPr lang="et-EE" dirty="0">
                <a:hlinkClick r:id="rId2"/>
              </a:rPr>
              <a:t>2023.</a:t>
            </a:r>
            <a:endParaRPr lang="ru-RU" dirty="0"/>
          </a:p>
        </p:txBody>
      </p:sp>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D4358542-F361-09DD-3592-0860D58FB6D9}"/>
                  </a:ext>
                </a:extLst>
              </p:cNvPr>
              <p:cNvSpPr txBox="1"/>
              <p:nvPr/>
            </p:nvSpPr>
            <p:spPr>
              <a:xfrm>
                <a:off x="604839" y="1046905"/>
                <a:ext cx="2728911" cy="939809"/>
              </a:xfrm>
              <a:prstGeom prst="rect">
                <a:avLst/>
              </a:prstGeom>
              <a:noFill/>
            </p:spPr>
            <p:txBody>
              <a:bodyPr wrap="square">
                <a:spAutoFit/>
              </a:bodyPr>
              <a:lstStyle/>
              <a:p>
                <a:pPr>
                  <a:tabLst>
                    <a:tab pos="804863" algn="l"/>
                  </a:tabLst>
                </a:pPr>
                <a:r>
                  <a:rPr lang="en-US" sz="1050" dirty="0">
                    <a:latin typeface="IBM Plex Sans" panose="020B0503050203000203" pitchFamily="34" charset="0"/>
                  </a:rPr>
                  <a:t>The key idea is to use the </a:t>
                </a:r>
                <a:r>
                  <a:rPr lang="en-US" sz="1050" i="1" dirty="0">
                    <a:latin typeface="IBM Plex Sans" panose="020B0503050203000203" pitchFamily="34" charset="0"/>
                  </a:rPr>
                  <a:t>normal</a:t>
                </a:r>
                <a:r>
                  <a:rPr lang="en-US" sz="1050" dirty="0">
                    <a:latin typeface="IBM Plex Sans" panose="020B0503050203000203" pitchFamily="34" charset="0"/>
                  </a:rPr>
                  <a:t> distribution:</a:t>
                </a:r>
              </a:p>
              <a:p>
                <a:pPr>
                  <a:tabLst>
                    <a:tab pos="804863" algn="l"/>
                  </a:tabLst>
                </a:pPr>
                <a14:m>
                  <m:oMathPara xmlns:m="http://schemas.openxmlformats.org/officeDocument/2006/math">
                    <m:oMathParaPr>
                      <m:jc m:val="centerGroup"/>
                    </m:oMathParaPr>
                    <m:oMath xmlns:m="http://schemas.openxmlformats.org/officeDocument/2006/math">
                      <m:r>
                        <a:rPr lang="en-US" altLang="ru-RU" sz="1050" i="1">
                          <a:latin typeface="Cambria Math" panose="02040503050406030204" pitchFamily="18" charset="0"/>
                        </a:rPr>
                        <m:t>𝑝</m:t>
                      </m:r>
                      <m:d>
                        <m:dPr>
                          <m:ctrlPr>
                            <a:rPr lang="en-US" altLang="ru-RU" sz="1050" i="1">
                              <a:latin typeface="Cambria Math" panose="02040503050406030204" pitchFamily="18" charset="0"/>
                            </a:rPr>
                          </m:ctrlPr>
                        </m:dPr>
                        <m:e>
                          <m:r>
                            <a:rPr lang="en-US" altLang="ru-RU" sz="1050" i="1">
                              <a:latin typeface="Cambria Math" panose="02040503050406030204" pitchFamily="18" charset="0"/>
                            </a:rPr>
                            <m:t>𝑥</m:t>
                          </m:r>
                        </m:e>
                      </m:d>
                      <m:r>
                        <a:rPr lang="en-US" altLang="ru-RU" sz="1050" b="0" i="1" smtClean="0">
                          <a:latin typeface="Cambria Math" panose="02040503050406030204" pitchFamily="18" charset="0"/>
                        </a:rPr>
                        <m:t>=</m:t>
                      </m:r>
                      <m:r>
                        <a:rPr lang="en-US" altLang="ru-RU" sz="1050" i="1">
                          <a:latin typeface="Cambria Math" panose="02040503050406030204" pitchFamily="18" charset="0"/>
                          <a:ea typeface="Cambria Math" panose="02040503050406030204" pitchFamily="18" charset="0"/>
                        </a:rPr>
                        <m:t>𝑁</m:t>
                      </m:r>
                      <m:d>
                        <m:dPr>
                          <m:ctrlPr>
                            <a:rPr lang="en-US" altLang="ru-RU" sz="1050" i="1">
                              <a:latin typeface="Cambria Math" panose="02040503050406030204" pitchFamily="18" charset="0"/>
                            </a:rPr>
                          </m:ctrlPr>
                        </m:dPr>
                        <m:e>
                          <m:r>
                            <a:rPr lang="en-US" altLang="ru-RU" sz="1050" i="1">
                              <a:latin typeface="Cambria Math" panose="02040503050406030204" pitchFamily="18" charset="0"/>
                            </a:rPr>
                            <m:t>𝑥</m:t>
                          </m:r>
                          <m:r>
                            <a:rPr lang="en-US" altLang="ru-RU" sz="1050" i="1">
                              <a:latin typeface="Cambria Math" panose="02040503050406030204" pitchFamily="18" charset="0"/>
                            </a:rPr>
                            <m:t>|</m:t>
                          </m:r>
                          <m:r>
                            <a:rPr lang="en-US" altLang="ru-RU" sz="1050" i="1">
                              <a:latin typeface="Cambria Math" panose="02040503050406030204" pitchFamily="18" charset="0"/>
                              <a:ea typeface="Cambria Math" panose="02040503050406030204" pitchFamily="18" charset="0"/>
                            </a:rPr>
                            <m:t>𝜇</m:t>
                          </m:r>
                          <m:r>
                            <a:rPr lang="en-US" altLang="ru-RU" sz="1050" i="1">
                              <a:latin typeface="Cambria Math" panose="02040503050406030204" pitchFamily="18" charset="0"/>
                              <a:ea typeface="Cambria Math" panose="02040503050406030204" pitchFamily="18" charset="0"/>
                            </a:rPr>
                            <m:t>,</m:t>
                          </m:r>
                          <m:sSup>
                            <m:sSupPr>
                              <m:ctrlPr>
                                <a:rPr lang="en-US" altLang="ru-RU" sz="1050" i="1">
                                  <a:latin typeface="Cambria Math" panose="02040503050406030204" pitchFamily="18" charset="0"/>
                                  <a:ea typeface="Cambria Math" panose="02040503050406030204" pitchFamily="18" charset="0"/>
                                </a:rPr>
                              </m:ctrlPr>
                            </m:sSupPr>
                            <m:e>
                              <m:r>
                                <a:rPr lang="en-US" altLang="ru-RU" sz="1050" i="1">
                                  <a:latin typeface="Cambria Math" panose="02040503050406030204" pitchFamily="18" charset="0"/>
                                  <a:ea typeface="Cambria Math" panose="02040503050406030204" pitchFamily="18" charset="0"/>
                                </a:rPr>
                                <m:t>𝜎</m:t>
                              </m:r>
                            </m:e>
                            <m:sup>
                              <m:r>
                                <a:rPr lang="en-US" altLang="ru-RU" sz="1050" i="1">
                                  <a:latin typeface="Cambria Math" panose="02040503050406030204" pitchFamily="18" charset="0"/>
                                  <a:ea typeface="Cambria Math" panose="02040503050406030204" pitchFamily="18" charset="0"/>
                                </a:rPr>
                                <m:t>2</m:t>
                              </m:r>
                            </m:sup>
                          </m:sSup>
                        </m:e>
                      </m:d>
                      <m:r>
                        <a:rPr lang="en-US" altLang="ru-RU" sz="1050" i="1">
                          <a:latin typeface="Cambria Math" panose="02040503050406030204" pitchFamily="18" charset="0"/>
                        </a:rPr>
                        <m:t>=</m:t>
                      </m:r>
                      <m:f>
                        <m:fPr>
                          <m:ctrlPr>
                            <a:rPr lang="en-US" altLang="ru-RU" sz="1050" i="1" smtClean="0">
                              <a:latin typeface="Cambria Math" panose="02040503050406030204" pitchFamily="18" charset="0"/>
                            </a:rPr>
                          </m:ctrlPr>
                        </m:fPr>
                        <m:num>
                          <m:r>
                            <a:rPr lang="en-US" altLang="ru-RU" sz="1050" b="0" i="1" smtClean="0">
                              <a:latin typeface="Cambria Math" panose="02040503050406030204" pitchFamily="18" charset="0"/>
                            </a:rPr>
                            <m:t>1</m:t>
                          </m:r>
                        </m:num>
                        <m:den>
                          <m:rad>
                            <m:radPr>
                              <m:degHide m:val="on"/>
                              <m:ctrlPr>
                                <a:rPr lang="en-US" altLang="ru-RU" sz="1050" i="1" smtClean="0">
                                  <a:latin typeface="Cambria Math" panose="02040503050406030204" pitchFamily="18" charset="0"/>
                                </a:rPr>
                              </m:ctrlPr>
                            </m:radPr>
                            <m:deg/>
                            <m:e>
                              <m:r>
                                <a:rPr lang="en-US" altLang="ru-RU" sz="1050" b="0" i="1" smtClean="0">
                                  <a:latin typeface="Cambria Math" panose="02040503050406030204" pitchFamily="18" charset="0"/>
                                </a:rPr>
                                <m:t>2</m:t>
                              </m:r>
                              <m:r>
                                <a:rPr lang="en-US" altLang="ru-RU" sz="1050" b="0" i="1" smtClean="0">
                                  <a:latin typeface="Cambria Math" panose="02040503050406030204" pitchFamily="18" charset="0"/>
                                  <a:ea typeface="Cambria Math" panose="02040503050406030204" pitchFamily="18" charset="0"/>
                                </a:rPr>
                                <m:t>𝜋</m:t>
                              </m:r>
                              <m:sSup>
                                <m:sSupPr>
                                  <m:ctrlPr>
                                    <a:rPr lang="en-US" altLang="ru-RU" sz="1050" i="1">
                                      <a:latin typeface="Cambria Math" panose="02040503050406030204" pitchFamily="18" charset="0"/>
                                      <a:ea typeface="Cambria Math" panose="02040503050406030204" pitchFamily="18" charset="0"/>
                                    </a:rPr>
                                  </m:ctrlPr>
                                </m:sSupPr>
                                <m:e>
                                  <m:r>
                                    <a:rPr lang="en-US" altLang="ru-RU" sz="1050" i="1">
                                      <a:latin typeface="Cambria Math" panose="02040503050406030204" pitchFamily="18" charset="0"/>
                                      <a:ea typeface="Cambria Math" panose="02040503050406030204" pitchFamily="18" charset="0"/>
                                    </a:rPr>
                                    <m:t>𝜎</m:t>
                                  </m:r>
                                </m:e>
                                <m:sup>
                                  <m:r>
                                    <a:rPr lang="en-US" altLang="ru-RU" sz="1050" i="1">
                                      <a:latin typeface="Cambria Math" panose="02040503050406030204" pitchFamily="18" charset="0"/>
                                      <a:ea typeface="Cambria Math" panose="02040503050406030204" pitchFamily="18" charset="0"/>
                                    </a:rPr>
                                    <m:t>2</m:t>
                                  </m:r>
                                </m:sup>
                              </m:sSup>
                            </m:e>
                          </m:rad>
                        </m:den>
                      </m:f>
                      <m:r>
                        <a:rPr lang="en-US" altLang="ru-RU" sz="1050" b="0" i="1" smtClean="0">
                          <a:latin typeface="Cambria Math" panose="02040503050406030204" pitchFamily="18" charset="0"/>
                        </a:rPr>
                        <m:t>𝑒𝑥𝑝</m:t>
                      </m:r>
                      <m:d>
                        <m:dPr>
                          <m:ctrlPr>
                            <a:rPr lang="en-US" altLang="ru-RU" sz="1050" b="0" i="1" smtClean="0">
                              <a:latin typeface="Cambria Math" panose="02040503050406030204" pitchFamily="18" charset="0"/>
                            </a:rPr>
                          </m:ctrlPr>
                        </m:dPr>
                        <m:e>
                          <m:r>
                            <a:rPr lang="en-US" altLang="ru-RU" sz="1050" b="0" i="1" smtClean="0">
                              <a:latin typeface="Cambria Math" panose="02040503050406030204" pitchFamily="18" charset="0"/>
                            </a:rPr>
                            <m:t>−</m:t>
                          </m:r>
                          <m:f>
                            <m:fPr>
                              <m:ctrlPr>
                                <a:rPr lang="en-US" altLang="ru-RU" sz="1050" i="1">
                                  <a:latin typeface="Cambria Math" panose="02040503050406030204" pitchFamily="18" charset="0"/>
                                </a:rPr>
                              </m:ctrlPr>
                            </m:fPr>
                            <m:num>
                              <m:r>
                                <a:rPr lang="en-US" altLang="ru-RU" sz="1050" i="1">
                                  <a:latin typeface="Cambria Math" panose="02040503050406030204" pitchFamily="18" charset="0"/>
                                </a:rPr>
                                <m:t>1</m:t>
                              </m:r>
                            </m:num>
                            <m:den>
                              <m:r>
                                <a:rPr lang="en-US" altLang="ru-RU" sz="1050" i="1">
                                  <a:latin typeface="Cambria Math" panose="02040503050406030204" pitchFamily="18" charset="0"/>
                                </a:rPr>
                                <m:t>2</m:t>
                              </m:r>
                              <m:sSup>
                                <m:sSupPr>
                                  <m:ctrlPr>
                                    <a:rPr lang="en-US" altLang="ru-RU" sz="1050" i="1">
                                      <a:latin typeface="Cambria Math" panose="02040503050406030204" pitchFamily="18" charset="0"/>
                                      <a:ea typeface="Cambria Math" panose="02040503050406030204" pitchFamily="18" charset="0"/>
                                    </a:rPr>
                                  </m:ctrlPr>
                                </m:sSupPr>
                                <m:e>
                                  <m:r>
                                    <a:rPr lang="en-US" altLang="ru-RU" sz="1050" i="1">
                                      <a:latin typeface="Cambria Math" panose="02040503050406030204" pitchFamily="18" charset="0"/>
                                      <a:ea typeface="Cambria Math" panose="02040503050406030204" pitchFamily="18" charset="0"/>
                                    </a:rPr>
                                    <m:t>𝜎</m:t>
                                  </m:r>
                                </m:e>
                                <m:sup>
                                  <m:r>
                                    <a:rPr lang="en-US" altLang="ru-RU" sz="1050" i="1">
                                      <a:latin typeface="Cambria Math" panose="02040503050406030204" pitchFamily="18" charset="0"/>
                                      <a:ea typeface="Cambria Math" panose="02040503050406030204" pitchFamily="18" charset="0"/>
                                    </a:rPr>
                                    <m:t>2</m:t>
                                  </m:r>
                                </m:sup>
                              </m:sSup>
                            </m:den>
                          </m:f>
                          <m:sSup>
                            <m:sSupPr>
                              <m:ctrlPr>
                                <a:rPr lang="en-US" altLang="ru-RU" sz="1050" i="1" smtClean="0">
                                  <a:latin typeface="Cambria Math" panose="02040503050406030204" pitchFamily="18" charset="0"/>
                                  <a:ea typeface="Cambria Math" panose="02040503050406030204" pitchFamily="18" charset="0"/>
                                </a:rPr>
                              </m:ctrlPr>
                            </m:sSupPr>
                            <m:e>
                              <m:d>
                                <m:dPr>
                                  <m:ctrlPr>
                                    <a:rPr lang="en-US" altLang="ru-RU" sz="1050" i="1">
                                      <a:latin typeface="Cambria Math" panose="02040503050406030204" pitchFamily="18" charset="0"/>
                                      <a:ea typeface="Cambria Math" panose="02040503050406030204" pitchFamily="18" charset="0"/>
                                    </a:rPr>
                                  </m:ctrlPr>
                                </m:dPr>
                                <m:e>
                                  <m:r>
                                    <a:rPr lang="en-US" altLang="ru-RU" sz="1050" i="1">
                                      <a:latin typeface="Cambria Math" panose="02040503050406030204" pitchFamily="18" charset="0"/>
                                      <a:ea typeface="Cambria Math" panose="02040503050406030204" pitchFamily="18" charset="0"/>
                                    </a:rPr>
                                    <m:t>𝑥</m:t>
                                  </m:r>
                                  <m:r>
                                    <a:rPr lang="en-US" altLang="ru-RU" sz="1050" i="1">
                                      <a:latin typeface="Cambria Math" panose="02040503050406030204" pitchFamily="18" charset="0"/>
                                      <a:ea typeface="Cambria Math" panose="02040503050406030204" pitchFamily="18" charset="0"/>
                                    </a:rPr>
                                    <m:t>−</m:t>
                                  </m:r>
                                  <m:r>
                                    <a:rPr lang="en-US" altLang="ru-RU" sz="1050" i="1">
                                      <a:latin typeface="Cambria Math" panose="02040503050406030204" pitchFamily="18" charset="0"/>
                                      <a:ea typeface="Cambria Math" panose="02040503050406030204" pitchFamily="18" charset="0"/>
                                    </a:rPr>
                                    <m:t>𝜇</m:t>
                                  </m:r>
                                </m:e>
                              </m:d>
                            </m:e>
                            <m:sup>
                              <m:r>
                                <a:rPr lang="en-US" altLang="ru-RU" sz="1050" b="0" i="1" smtClean="0">
                                  <a:latin typeface="Cambria Math" panose="02040503050406030204" pitchFamily="18" charset="0"/>
                                  <a:ea typeface="Cambria Math" panose="02040503050406030204" pitchFamily="18" charset="0"/>
                                </a:rPr>
                                <m:t>2</m:t>
                              </m:r>
                            </m:sup>
                          </m:sSup>
                        </m:e>
                      </m:d>
                      <m:r>
                        <a:rPr lang="en-US" altLang="ru-RU" sz="1050" b="0" i="1" smtClean="0">
                          <a:latin typeface="Cambria Math" panose="02040503050406030204" pitchFamily="18" charset="0"/>
                          <a:ea typeface="Cambria Math" panose="02040503050406030204" pitchFamily="18" charset="0"/>
                        </a:rPr>
                        <m:t>.</m:t>
                      </m:r>
                    </m:oMath>
                  </m:oMathPara>
                </a14:m>
                <a:br>
                  <a:rPr lang="en-US" sz="1050" dirty="0">
                    <a:latin typeface="IBM Plex Sans" panose="020B0503050203000203" pitchFamily="34" charset="0"/>
                  </a:rPr>
                </a:br>
                <a:endParaRPr lang="en-US" sz="1050" dirty="0">
                  <a:latin typeface="IBM Plex Sans" panose="020B0503050203000203" pitchFamily="34" charset="0"/>
                </a:endParaRPr>
              </a:p>
            </p:txBody>
          </p:sp>
        </mc:Choice>
        <mc:Fallback>
          <p:sp>
            <p:nvSpPr>
              <p:cNvPr id="2" name="TextBox 1">
                <a:extLst>
                  <a:ext uri="{FF2B5EF4-FFF2-40B4-BE49-F238E27FC236}">
                    <a16:creationId xmlns:a16="http://schemas.microsoft.com/office/drawing/2014/main" id="{D4358542-F361-09DD-3592-0860D58FB6D9}"/>
                  </a:ext>
                </a:extLst>
              </p:cNvPr>
              <p:cNvSpPr txBox="1">
                <a:spLocks noRot="1" noChangeAspect="1" noMove="1" noResize="1" noEditPoints="1" noAdjustHandles="1" noChangeArrowheads="1" noChangeShapeType="1" noTextEdit="1"/>
              </p:cNvSpPr>
              <p:nvPr/>
            </p:nvSpPr>
            <p:spPr>
              <a:xfrm>
                <a:off x="604839" y="1046905"/>
                <a:ext cx="2728911" cy="939809"/>
              </a:xfrm>
              <a:prstGeom prst="rect">
                <a:avLst/>
              </a:prstGeom>
              <a:blipFill>
                <a:blip r:embed="rId3"/>
                <a:stretch>
                  <a:fillRect/>
                </a:stretch>
              </a:blipFill>
            </p:spPr>
            <p:txBody>
              <a:bodyPr/>
              <a:lstStyle/>
              <a:p>
                <a:r>
                  <a:rPr lang="ru-RU">
                    <a:noFill/>
                  </a:rPr>
                  <a:t> </a:t>
                </a:r>
              </a:p>
            </p:txBody>
          </p:sp>
        </mc:Fallback>
      </mc:AlternateContent>
      <p:pic>
        <p:nvPicPr>
          <p:cNvPr id="7" name="object 6">
            <a:extLst>
              <a:ext uri="{FF2B5EF4-FFF2-40B4-BE49-F238E27FC236}">
                <a16:creationId xmlns:a16="http://schemas.microsoft.com/office/drawing/2014/main" id="{F19EE40E-DDFA-9A30-98E7-7227F1346530}"/>
              </a:ext>
            </a:extLst>
          </p:cNvPr>
          <p:cNvPicPr>
            <a:picLocks noChangeAspect="1"/>
          </p:cNvPicPr>
          <p:nvPr/>
        </p:nvPicPr>
        <p:blipFill>
          <a:blip r:embed="rId4" cstate="print"/>
          <a:stretch>
            <a:fillRect/>
          </a:stretch>
        </p:blipFill>
        <p:spPr>
          <a:xfrm>
            <a:off x="3103303" y="1355451"/>
            <a:ext cx="5486324" cy="3240363"/>
          </a:xfrm>
          <a:prstGeom prst="rect">
            <a:avLst/>
          </a:prstGeom>
        </p:spPr>
      </p:pic>
      <p:pic>
        <p:nvPicPr>
          <p:cNvPr id="14" name="Рисунок 13">
            <a:extLst>
              <a:ext uri="{FF2B5EF4-FFF2-40B4-BE49-F238E27FC236}">
                <a16:creationId xmlns:a16="http://schemas.microsoft.com/office/drawing/2014/main" id="{B699EDAA-2F72-EAC9-65A5-31369792A0AE}"/>
              </a:ext>
            </a:extLst>
          </p:cNvPr>
          <p:cNvPicPr>
            <a:picLocks noChangeAspect="1"/>
          </p:cNvPicPr>
          <p:nvPr/>
        </p:nvPicPr>
        <p:blipFill>
          <a:blip r:embed="rId5"/>
          <a:stretch>
            <a:fillRect/>
          </a:stretch>
        </p:blipFill>
        <p:spPr>
          <a:xfrm>
            <a:off x="604839" y="2005424"/>
            <a:ext cx="2395537" cy="2590389"/>
          </a:xfrm>
          <a:prstGeom prst="rect">
            <a:avLst/>
          </a:prstGeom>
        </p:spPr>
      </p:pic>
    </p:spTree>
    <p:extLst>
      <p:ext uri="{BB962C8B-B14F-4D97-AF65-F5344CB8AC3E}">
        <p14:creationId xmlns:p14="http://schemas.microsoft.com/office/powerpoint/2010/main" val="28156460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0AC7B1-88E9-6399-0550-2F5A17AA897E}"/>
            </a:ext>
          </a:extLst>
        </p:cNvPr>
        <p:cNvGrpSpPr/>
        <p:nvPr/>
      </p:nvGrpSpPr>
      <p:grpSpPr>
        <a:xfrm>
          <a:off x="0" y="0"/>
          <a:ext cx="0" cy="0"/>
          <a:chOff x="0" y="0"/>
          <a:chExt cx="0" cy="0"/>
        </a:xfrm>
      </p:grpSpPr>
      <p:grpSp>
        <p:nvGrpSpPr>
          <p:cNvPr id="5" name="Группа 4">
            <a:extLst>
              <a:ext uri="{FF2B5EF4-FFF2-40B4-BE49-F238E27FC236}">
                <a16:creationId xmlns:a16="http://schemas.microsoft.com/office/drawing/2014/main" id="{4D267E72-75E0-B3BE-446F-0D3014587A88}"/>
              </a:ext>
            </a:extLst>
          </p:cNvPr>
          <p:cNvGrpSpPr/>
          <p:nvPr/>
        </p:nvGrpSpPr>
        <p:grpSpPr>
          <a:xfrm>
            <a:off x="8414427" y="204960"/>
            <a:ext cx="201063" cy="201075"/>
            <a:chOff x="1530350" y="3059906"/>
            <a:chExt cx="273827" cy="273844"/>
          </a:xfrm>
        </p:grpSpPr>
        <p:sp>
          <p:nvSpPr>
            <p:cNvPr id="6" name="Полилиния 5">
              <a:extLst>
                <a:ext uri="{FF2B5EF4-FFF2-40B4-BE49-F238E27FC236}">
                  <a16:creationId xmlns:a16="http://schemas.microsoft.com/office/drawing/2014/main" id="{2535CCA6-1084-8804-5D7E-E0890A45CEAC}"/>
                </a:ext>
              </a:extLst>
            </p:cNvPr>
            <p:cNvSpPr/>
            <p:nvPr/>
          </p:nvSpPr>
          <p:spPr>
            <a:xfrm>
              <a:off x="1530350" y="3059906"/>
              <a:ext cx="74712" cy="74751"/>
            </a:xfrm>
            <a:custGeom>
              <a:avLst/>
              <a:gdLst>
                <a:gd name="connsiteX0" fmla="*/ 74713 w 74712"/>
                <a:gd name="connsiteY0" fmla="*/ 0 h 74751"/>
                <a:gd name="connsiteX1" fmla="*/ 0 w 74712"/>
                <a:gd name="connsiteY1" fmla="*/ 0 h 74751"/>
                <a:gd name="connsiteX2" fmla="*/ 0 w 74712"/>
                <a:gd name="connsiteY2" fmla="*/ 74752 h 74751"/>
                <a:gd name="connsiteX3" fmla="*/ 74713 w 74712"/>
                <a:gd name="connsiteY3" fmla="*/ 74752 h 74751"/>
                <a:gd name="connsiteX4" fmla="*/ 74713 w 74712"/>
                <a:gd name="connsiteY4" fmla="*/ 0 h 747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712" h="74751">
                  <a:moveTo>
                    <a:pt x="74713" y="0"/>
                  </a:moveTo>
                  <a:lnTo>
                    <a:pt x="0" y="0"/>
                  </a:lnTo>
                  <a:lnTo>
                    <a:pt x="0" y="74752"/>
                  </a:lnTo>
                  <a:lnTo>
                    <a:pt x="74713" y="74752"/>
                  </a:lnTo>
                  <a:lnTo>
                    <a:pt x="74713" y="0"/>
                  </a:lnTo>
                  <a:close/>
                </a:path>
              </a:pathLst>
            </a:custGeom>
            <a:solidFill>
              <a:srgbClr val="40BA21"/>
            </a:solidFill>
            <a:ln w="1699" cap="flat">
              <a:noFill/>
              <a:prstDash val="solid"/>
              <a:miter/>
            </a:ln>
          </p:spPr>
          <p:txBody>
            <a:bodyPr rtlCol="0" anchor="ctr"/>
            <a:lstStyle/>
            <a:p>
              <a:endParaRPr lang="ru-RU"/>
            </a:p>
          </p:txBody>
        </p:sp>
        <p:sp>
          <p:nvSpPr>
            <p:cNvPr id="9" name="Полилиния 8">
              <a:extLst>
                <a:ext uri="{FF2B5EF4-FFF2-40B4-BE49-F238E27FC236}">
                  <a16:creationId xmlns:a16="http://schemas.microsoft.com/office/drawing/2014/main" id="{557BEE73-C0EF-15E7-269B-464BDDB3617E}"/>
                </a:ext>
              </a:extLst>
            </p:cNvPr>
            <p:cNvSpPr/>
            <p:nvPr/>
          </p:nvSpPr>
          <p:spPr>
            <a:xfrm>
              <a:off x="1629907" y="3059906"/>
              <a:ext cx="174270" cy="273844"/>
            </a:xfrm>
            <a:custGeom>
              <a:avLst/>
              <a:gdLst>
                <a:gd name="connsiteX0" fmla="*/ 174270 w 174270"/>
                <a:gd name="connsiteY0" fmla="*/ 0 h 273844"/>
                <a:gd name="connsiteX1" fmla="*/ 99582 w 174270"/>
                <a:gd name="connsiteY1" fmla="*/ 0 h 273844"/>
                <a:gd name="connsiteX2" fmla="*/ 99582 w 174270"/>
                <a:gd name="connsiteY2" fmla="*/ 199117 h 273844"/>
                <a:gd name="connsiteX3" fmla="*/ 74688 w 174270"/>
                <a:gd name="connsiteY3" fmla="*/ 199117 h 273844"/>
                <a:gd name="connsiteX4" fmla="*/ 74688 w 174270"/>
                <a:gd name="connsiteY4" fmla="*/ 0 h 273844"/>
                <a:gd name="connsiteX5" fmla="*/ 0 w 174270"/>
                <a:gd name="connsiteY5" fmla="*/ 0 h 273844"/>
                <a:gd name="connsiteX6" fmla="*/ 0 w 174270"/>
                <a:gd name="connsiteY6" fmla="*/ 273818 h 273844"/>
                <a:gd name="connsiteX7" fmla="*/ 62214 w 174270"/>
                <a:gd name="connsiteY7" fmla="*/ 273818 h 273844"/>
                <a:gd name="connsiteX8" fmla="*/ 62214 w 174270"/>
                <a:gd name="connsiteY8" fmla="*/ 273844 h 273844"/>
                <a:gd name="connsiteX9" fmla="*/ 136927 w 174270"/>
                <a:gd name="connsiteY9" fmla="*/ 273844 h 273844"/>
                <a:gd name="connsiteX10" fmla="*/ 136927 w 174270"/>
                <a:gd name="connsiteY10" fmla="*/ 273818 h 273844"/>
                <a:gd name="connsiteX11" fmla="*/ 174270 w 174270"/>
                <a:gd name="connsiteY11" fmla="*/ 273818 h 273844"/>
                <a:gd name="connsiteX12" fmla="*/ 174270 w 174270"/>
                <a:gd name="connsiteY12" fmla="*/ 0 h 273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4270" h="273844">
                  <a:moveTo>
                    <a:pt x="174270" y="0"/>
                  </a:moveTo>
                  <a:lnTo>
                    <a:pt x="99582" y="0"/>
                  </a:lnTo>
                  <a:lnTo>
                    <a:pt x="99582" y="199117"/>
                  </a:lnTo>
                  <a:lnTo>
                    <a:pt x="74688" y="199117"/>
                  </a:lnTo>
                  <a:lnTo>
                    <a:pt x="74688" y="0"/>
                  </a:lnTo>
                  <a:lnTo>
                    <a:pt x="0" y="0"/>
                  </a:lnTo>
                  <a:lnTo>
                    <a:pt x="0" y="273818"/>
                  </a:lnTo>
                  <a:lnTo>
                    <a:pt x="62214" y="273818"/>
                  </a:lnTo>
                  <a:lnTo>
                    <a:pt x="62214" y="273844"/>
                  </a:lnTo>
                  <a:lnTo>
                    <a:pt x="136927" y="273844"/>
                  </a:lnTo>
                  <a:lnTo>
                    <a:pt x="136927" y="273818"/>
                  </a:lnTo>
                  <a:lnTo>
                    <a:pt x="174270" y="273818"/>
                  </a:lnTo>
                  <a:lnTo>
                    <a:pt x="174270" y="0"/>
                  </a:lnTo>
                  <a:close/>
                </a:path>
              </a:pathLst>
            </a:custGeom>
            <a:solidFill>
              <a:srgbClr val="40BA21"/>
            </a:solidFill>
            <a:ln w="1699" cap="flat">
              <a:noFill/>
              <a:prstDash val="solid"/>
              <a:miter/>
            </a:ln>
          </p:spPr>
          <p:txBody>
            <a:bodyPr rtlCol="0" anchor="ctr"/>
            <a:lstStyle/>
            <a:p>
              <a:endParaRPr lang="ru-RU"/>
            </a:p>
          </p:txBody>
        </p:sp>
        <p:sp>
          <p:nvSpPr>
            <p:cNvPr id="10" name="Полилиния 9">
              <a:extLst>
                <a:ext uri="{FF2B5EF4-FFF2-40B4-BE49-F238E27FC236}">
                  <a16:creationId xmlns:a16="http://schemas.microsoft.com/office/drawing/2014/main" id="{017A151B-E9D4-2AB9-40FE-C8D4E2C9286B}"/>
                </a:ext>
              </a:extLst>
            </p:cNvPr>
            <p:cNvSpPr/>
            <p:nvPr/>
          </p:nvSpPr>
          <p:spPr>
            <a:xfrm>
              <a:off x="1530350" y="3159439"/>
              <a:ext cx="74712" cy="174284"/>
            </a:xfrm>
            <a:custGeom>
              <a:avLst/>
              <a:gdLst>
                <a:gd name="connsiteX0" fmla="*/ 74713 w 74712"/>
                <a:gd name="connsiteY0" fmla="*/ 0 h 174284"/>
                <a:gd name="connsiteX1" fmla="*/ 0 w 74712"/>
                <a:gd name="connsiteY1" fmla="*/ 0 h 174284"/>
                <a:gd name="connsiteX2" fmla="*/ 0 w 74712"/>
                <a:gd name="connsiteY2" fmla="*/ 174285 h 174284"/>
                <a:gd name="connsiteX3" fmla="*/ 74713 w 74712"/>
                <a:gd name="connsiteY3" fmla="*/ 174285 h 174284"/>
                <a:gd name="connsiteX4" fmla="*/ 74713 w 74712"/>
                <a:gd name="connsiteY4" fmla="*/ 0 h 1742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712" h="174284">
                  <a:moveTo>
                    <a:pt x="74713" y="0"/>
                  </a:moveTo>
                  <a:lnTo>
                    <a:pt x="0" y="0"/>
                  </a:lnTo>
                  <a:lnTo>
                    <a:pt x="0" y="174285"/>
                  </a:lnTo>
                  <a:lnTo>
                    <a:pt x="74713" y="174285"/>
                  </a:lnTo>
                  <a:lnTo>
                    <a:pt x="74713" y="0"/>
                  </a:lnTo>
                  <a:close/>
                </a:path>
              </a:pathLst>
            </a:custGeom>
            <a:solidFill>
              <a:srgbClr val="40BA21"/>
            </a:solidFill>
            <a:ln w="1699" cap="flat">
              <a:noFill/>
              <a:prstDash val="solid"/>
              <a:miter/>
            </a:ln>
          </p:spPr>
          <p:txBody>
            <a:bodyPr rtlCol="0" anchor="ctr"/>
            <a:lstStyle/>
            <a:p>
              <a:endParaRPr lang="ru-RU"/>
            </a:p>
          </p:txBody>
        </p:sp>
      </p:grpSp>
      <p:sp>
        <p:nvSpPr>
          <p:cNvPr id="3" name="Номер слайда 16">
            <a:extLst>
              <a:ext uri="{FF2B5EF4-FFF2-40B4-BE49-F238E27FC236}">
                <a16:creationId xmlns:a16="http://schemas.microsoft.com/office/drawing/2014/main" id="{145A6A7F-98FF-A4AC-C6B4-F0677F248A3C}"/>
              </a:ext>
            </a:extLst>
          </p:cNvPr>
          <p:cNvSpPr txBox="1">
            <a:spLocks/>
          </p:cNvSpPr>
          <p:nvPr/>
        </p:nvSpPr>
        <p:spPr>
          <a:xfrm>
            <a:off x="6533015" y="4631753"/>
            <a:ext cx="2057400" cy="273815"/>
          </a:xfrm>
          <a:prstGeom prst="rect">
            <a:avLst/>
          </a:prstGeom>
        </p:spPr>
        <p:txBody>
          <a:bodyPr vert="horz" lIns="91440" tIns="45720" rIns="91440" bIns="45720" rtlCol="0" anchor="ctr"/>
          <a:lstStyle>
            <a:defPPr>
              <a:defRPr lang="ru-RU"/>
            </a:defPPr>
            <a:lvl1pPr marL="0" algn="r" defTabSz="458937" rtl="0" eaLnBrk="1" latinLnBrk="0" hangingPunct="1">
              <a:defRPr sz="728" b="0" i="0" kern="1200">
                <a:solidFill>
                  <a:srgbClr val="808080"/>
                </a:solidFill>
                <a:latin typeface="IBM Plex Sans" panose="020B0503050203000203" pitchFamily="34" charset="0"/>
                <a:ea typeface="+mn-ea"/>
                <a:cs typeface="+mn-cs"/>
              </a:defRPr>
            </a:lvl1pPr>
            <a:lvl2pPr marL="229469" algn="l" defTabSz="458937" rtl="0" eaLnBrk="1" latinLnBrk="0" hangingPunct="1">
              <a:defRPr sz="903" kern="1200">
                <a:solidFill>
                  <a:schemeClr val="tx1"/>
                </a:solidFill>
                <a:latin typeface="+mn-lt"/>
                <a:ea typeface="+mn-ea"/>
                <a:cs typeface="+mn-cs"/>
              </a:defRPr>
            </a:lvl2pPr>
            <a:lvl3pPr marL="458937" algn="l" defTabSz="458937" rtl="0" eaLnBrk="1" latinLnBrk="0" hangingPunct="1">
              <a:defRPr sz="903" kern="1200">
                <a:solidFill>
                  <a:schemeClr val="tx1"/>
                </a:solidFill>
                <a:latin typeface="+mn-lt"/>
                <a:ea typeface="+mn-ea"/>
                <a:cs typeface="+mn-cs"/>
              </a:defRPr>
            </a:lvl3pPr>
            <a:lvl4pPr marL="688406" algn="l" defTabSz="458937" rtl="0" eaLnBrk="1" latinLnBrk="0" hangingPunct="1">
              <a:defRPr sz="903" kern="1200">
                <a:solidFill>
                  <a:schemeClr val="tx1"/>
                </a:solidFill>
                <a:latin typeface="+mn-lt"/>
                <a:ea typeface="+mn-ea"/>
                <a:cs typeface="+mn-cs"/>
              </a:defRPr>
            </a:lvl4pPr>
            <a:lvl5pPr marL="917875" algn="l" defTabSz="458937" rtl="0" eaLnBrk="1" latinLnBrk="0" hangingPunct="1">
              <a:defRPr sz="903" kern="1200">
                <a:solidFill>
                  <a:schemeClr val="tx1"/>
                </a:solidFill>
                <a:latin typeface="+mn-lt"/>
                <a:ea typeface="+mn-ea"/>
                <a:cs typeface="+mn-cs"/>
              </a:defRPr>
            </a:lvl5pPr>
            <a:lvl6pPr marL="1147343" algn="l" defTabSz="458937" rtl="0" eaLnBrk="1" latinLnBrk="0" hangingPunct="1">
              <a:defRPr sz="903" kern="1200">
                <a:solidFill>
                  <a:schemeClr val="tx1"/>
                </a:solidFill>
                <a:latin typeface="+mn-lt"/>
                <a:ea typeface="+mn-ea"/>
                <a:cs typeface="+mn-cs"/>
              </a:defRPr>
            </a:lvl6pPr>
            <a:lvl7pPr marL="1376812" algn="l" defTabSz="458937" rtl="0" eaLnBrk="1" latinLnBrk="0" hangingPunct="1">
              <a:defRPr sz="903" kern="1200">
                <a:solidFill>
                  <a:schemeClr val="tx1"/>
                </a:solidFill>
                <a:latin typeface="+mn-lt"/>
                <a:ea typeface="+mn-ea"/>
                <a:cs typeface="+mn-cs"/>
              </a:defRPr>
            </a:lvl7pPr>
            <a:lvl8pPr marL="1606281" algn="l" defTabSz="458937" rtl="0" eaLnBrk="1" latinLnBrk="0" hangingPunct="1">
              <a:defRPr sz="903" kern="1200">
                <a:solidFill>
                  <a:schemeClr val="tx1"/>
                </a:solidFill>
                <a:latin typeface="+mn-lt"/>
                <a:ea typeface="+mn-ea"/>
                <a:cs typeface="+mn-cs"/>
              </a:defRPr>
            </a:lvl8pPr>
            <a:lvl9pPr marL="1835749" algn="l" defTabSz="458937" rtl="0" eaLnBrk="1" latinLnBrk="0" hangingPunct="1">
              <a:defRPr sz="903" kern="1200">
                <a:solidFill>
                  <a:schemeClr val="tx1"/>
                </a:solidFill>
                <a:latin typeface="+mn-lt"/>
                <a:ea typeface="+mn-ea"/>
                <a:cs typeface="+mn-cs"/>
              </a:defRPr>
            </a:lvl9pPr>
          </a:lstStyle>
          <a:p>
            <a:fld id="{7F51F9F8-EAF5-D645-AF75-0522F1FAF6E8}" type="slidenum">
              <a:rPr lang="ru-RU" smtClean="0"/>
              <a:pPr/>
              <a:t>13</a:t>
            </a:fld>
            <a:endParaRPr lang="ru-RU" dirty="0"/>
          </a:p>
        </p:txBody>
      </p:sp>
      <p:sp>
        <p:nvSpPr>
          <p:cNvPr id="2085" name="Заголовок 1">
            <a:extLst>
              <a:ext uri="{FF2B5EF4-FFF2-40B4-BE49-F238E27FC236}">
                <a16:creationId xmlns:a16="http://schemas.microsoft.com/office/drawing/2014/main" id="{7FB4C608-010C-A54C-6044-229A0E2987B0}"/>
              </a:ext>
            </a:extLst>
          </p:cNvPr>
          <p:cNvSpPr txBox="1">
            <a:spLocks/>
          </p:cNvSpPr>
          <p:nvPr/>
        </p:nvSpPr>
        <p:spPr>
          <a:xfrm>
            <a:off x="597626" y="627649"/>
            <a:ext cx="7992000" cy="360000"/>
          </a:xfrm>
          <a:prstGeom prst="rect">
            <a:avLst/>
          </a:prstGeom>
        </p:spPr>
        <p:txBody>
          <a:bodyPr vert="horz" lIns="91440" tIns="45720" rIns="91440" bIns="45720" rtlCol="0" anchor="t">
            <a:normAutofit fontScale="92500"/>
          </a:bodyPr>
          <a:lstStyle>
            <a:lvl1pPr algn="l" defTabSz="685789" rtl="0" eaLnBrk="1" latinLnBrk="0" hangingPunct="1">
              <a:lnSpc>
                <a:spcPct val="90000"/>
              </a:lnSpc>
              <a:spcBef>
                <a:spcPct val="0"/>
              </a:spcBef>
              <a:buNone/>
              <a:defRPr sz="2400" b="1" kern="1200">
                <a:solidFill>
                  <a:schemeClr val="tx1"/>
                </a:solidFill>
                <a:latin typeface="Montserrat" pitchFamily="2" charset="0"/>
                <a:ea typeface="+mj-ea"/>
                <a:cs typeface="+mj-cs"/>
              </a:defRPr>
            </a:lvl1pPr>
          </a:lstStyle>
          <a:p>
            <a:pPr algn="just"/>
            <a:r>
              <a:rPr lang="en-US" sz="1800" dirty="0">
                <a:solidFill>
                  <a:schemeClr val="bg2">
                    <a:lumMod val="50000"/>
                  </a:schemeClr>
                </a:solidFill>
              </a:rPr>
              <a:t>Example 2: Logistic regression and binary cross-entrophy loss (BCE)</a:t>
            </a:r>
            <a:endParaRPr lang="ru-RU" sz="1800" dirty="0">
              <a:solidFill>
                <a:schemeClr val="tx1">
                  <a:lumMod val="75000"/>
                  <a:lumOff val="25000"/>
                </a:schemeClr>
              </a:solidFill>
            </a:endParaRPr>
          </a:p>
        </p:txBody>
      </p:sp>
      <p:sp>
        <p:nvSpPr>
          <p:cNvPr id="12" name="Нижний колонтитул 4">
            <a:extLst>
              <a:ext uri="{FF2B5EF4-FFF2-40B4-BE49-F238E27FC236}">
                <a16:creationId xmlns:a16="http://schemas.microsoft.com/office/drawing/2014/main" id="{C4293315-31BA-B3F2-8DE8-77220A15CE5E}"/>
              </a:ext>
            </a:extLst>
          </p:cNvPr>
          <p:cNvSpPr txBox="1">
            <a:spLocks/>
          </p:cNvSpPr>
          <p:nvPr/>
        </p:nvSpPr>
        <p:spPr>
          <a:xfrm>
            <a:off x="597588" y="347868"/>
            <a:ext cx="3086100" cy="273815"/>
          </a:xfrm>
          <a:prstGeom prst="rect">
            <a:avLst/>
          </a:prstGeom>
        </p:spPr>
        <p:txBody>
          <a:bodyPr vert="horz" lIns="45899" tIns="22950" rIns="45899" bIns="22950" rtlCol="0" anchor="ctr"/>
          <a:lstStyle>
            <a:defPPr>
              <a:defRPr lang="ru-RU"/>
            </a:defPPr>
            <a:lvl1pPr marL="0" algn="l" defTabSz="914400" rtl="0" eaLnBrk="1" latinLnBrk="0" hangingPunct="1">
              <a:defRPr sz="1450" b="0" kern="1200">
                <a:solidFill>
                  <a:srgbClr val="808080"/>
                </a:solidFill>
                <a:latin typeface="Montserrat"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728" dirty="0">
                <a:latin typeface="IBM Plex Sans" panose="020B0503050203000203" pitchFamily="34" charset="0"/>
              </a:rPr>
              <a:t>Lecture 6. Loss Functions. Uncertainty Estimation</a:t>
            </a:r>
            <a:br>
              <a:rPr lang="en-US" sz="728" dirty="0">
                <a:latin typeface="IBM Plex Sans" panose="020B0503050203000203" pitchFamily="34" charset="0"/>
              </a:rPr>
            </a:br>
            <a:r>
              <a:rPr lang="en-US" sz="728" dirty="0">
                <a:latin typeface="IBM Plex Sans" panose="020B0503050203000203" pitchFamily="34" charset="0"/>
              </a:rPr>
              <a:t>by Alexei Kornaev</a:t>
            </a:r>
            <a:endParaRPr lang="ru-RU" sz="728" dirty="0">
              <a:latin typeface="IBM Plex Sans" panose="020B0503050203000203" pitchFamily="34" charset="0"/>
            </a:endParaRPr>
          </a:p>
        </p:txBody>
      </p:sp>
      <p:sp>
        <p:nvSpPr>
          <p:cNvPr id="11" name="TextBox 10">
            <a:extLst>
              <a:ext uri="{FF2B5EF4-FFF2-40B4-BE49-F238E27FC236}">
                <a16:creationId xmlns:a16="http://schemas.microsoft.com/office/drawing/2014/main" id="{A2120B9E-116D-F672-5E38-3E26EAB8E743}"/>
              </a:ext>
            </a:extLst>
          </p:cNvPr>
          <p:cNvSpPr txBox="1"/>
          <p:nvPr/>
        </p:nvSpPr>
        <p:spPr>
          <a:xfrm>
            <a:off x="597588" y="4601352"/>
            <a:ext cx="2998597" cy="231282"/>
          </a:xfrm>
          <a:prstGeom prst="rect">
            <a:avLst/>
          </a:prstGeom>
          <a:noFill/>
        </p:spPr>
        <p:txBody>
          <a:bodyPr wrap="square">
            <a:spAutoFit/>
          </a:bodyPr>
          <a:lstStyle/>
          <a:p>
            <a:r>
              <a:rPr lang="et-EE" dirty="0">
                <a:hlinkClick r:id="rId2"/>
              </a:rPr>
              <a:t>S. J. Prince. Understanding Deep Learning. MIT Press,</a:t>
            </a:r>
            <a:r>
              <a:rPr lang="en-US" dirty="0">
                <a:hlinkClick r:id="rId2"/>
              </a:rPr>
              <a:t> </a:t>
            </a:r>
            <a:r>
              <a:rPr lang="et-EE" dirty="0">
                <a:hlinkClick r:id="rId2"/>
              </a:rPr>
              <a:t>2023.</a:t>
            </a:r>
            <a:endParaRPr lang="ru-RU" dirty="0"/>
          </a:p>
        </p:txBody>
      </p:sp>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D4358542-F361-09DD-3592-0860D58FB6D9}"/>
                  </a:ext>
                </a:extLst>
              </p:cNvPr>
              <p:cNvSpPr txBox="1"/>
              <p:nvPr/>
            </p:nvSpPr>
            <p:spPr>
              <a:xfrm>
                <a:off x="604839" y="1046905"/>
                <a:ext cx="2728911" cy="577146"/>
              </a:xfrm>
              <a:prstGeom prst="rect">
                <a:avLst/>
              </a:prstGeom>
              <a:noFill/>
            </p:spPr>
            <p:txBody>
              <a:bodyPr wrap="square">
                <a:spAutoFit/>
              </a:bodyPr>
              <a:lstStyle/>
              <a:p>
                <a:pPr>
                  <a:tabLst>
                    <a:tab pos="804863" algn="l"/>
                  </a:tabLst>
                </a:pPr>
                <a:r>
                  <a:rPr lang="en-US" sz="1050" dirty="0">
                    <a:latin typeface="IBM Plex Sans" panose="020B0503050203000203" pitchFamily="34" charset="0"/>
                  </a:rPr>
                  <a:t>The key idea is to use </a:t>
                </a:r>
                <a:r>
                  <a:rPr lang="en-US" sz="1050" i="1" dirty="0">
                    <a:latin typeface="IBM Plex Sans" panose="020B0503050203000203" pitchFamily="34" charset="0"/>
                  </a:rPr>
                  <a:t>Bernoulli</a:t>
                </a:r>
                <a:r>
                  <a:rPr lang="en-US" sz="1050" dirty="0">
                    <a:latin typeface="IBM Plex Sans" panose="020B0503050203000203" pitchFamily="34" charset="0"/>
                  </a:rPr>
                  <a:t> distribution:</a:t>
                </a:r>
              </a:p>
              <a:p>
                <a:pPr>
                  <a:tabLst>
                    <a:tab pos="804863" algn="l"/>
                  </a:tabLst>
                </a:pPr>
                <a14:m>
                  <m:oMathPara xmlns:m="http://schemas.openxmlformats.org/officeDocument/2006/math">
                    <m:oMathParaPr>
                      <m:jc m:val="centerGroup"/>
                    </m:oMathParaPr>
                    <m:oMath xmlns:m="http://schemas.openxmlformats.org/officeDocument/2006/math">
                      <m:r>
                        <a:rPr lang="en-US" altLang="ru-RU" sz="1050" i="1">
                          <a:latin typeface="Cambria Math" panose="02040503050406030204" pitchFamily="18" charset="0"/>
                        </a:rPr>
                        <m:t>𝑝</m:t>
                      </m:r>
                      <m:d>
                        <m:dPr>
                          <m:ctrlPr>
                            <a:rPr lang="en-US" altLang="ru-RU" sz="1050" i="1">
                              <a:latin typeface="Cambria Math" panose="02040503050406030204" pitchFamily="18" charset="0"/>
                            </a:rPr>
                          </m:ctrlPr>
                        </m:dPr>
                        <m:e>
                          <m:r>
                            <a:rPr lang="en-US" altLang="ru-RU" sz="1050" i="1">
                              <a:latin typeface="Cambria Math" panose="02040503050406030204" pitchFamily="18" charset="0"/>
                            </a:rPr>
                            <m:t>𝑥</m:t>
                          </m:r>
                        </m:e>
                      </m:d>
                      <m:r>
                        <a:rPr lang="en-US" altLang="ru-RU" sz="1050" b="0" i="1" smtClean="0">
                          <a:latin typeface="Cambria Math" panose="02040503050406030204" pitchFamily="18" charset="0"/>
                        </a:rPr>
                        <m:t>=</m:t>
                      </m:r>
                      <m:r>
                        <a:rPr lang="en-US" altLang="ru-RU" sz="1050" b="0" i="1" smtClean="0">
                          <a:latin typeface="Cambria Math" panose="02040503050406030204" pitchFamily="18" charset="0"/>
                          <a:ea typeface="Cambria Math" panose="02040503050406030204" pitchFamily="18" charset="0"/>
                        </a:rPr>
                        <m:t>𝐵</m:t>
                      </m:r>
                      <m:d>
                        <m:dPr>
                          <m:ctrlPr>
                            <a:rPr lang="en-US" altLang="ru-RU" sz="1050" i="1">
                              <a:latin typeface="Cambria Math" panose="02040503050406030204" pitchFamily="18" charset="0"/>
                            </a:rPr>
                          </m:ctrlPr>
                        </m:dPr>
                        <m:e>
                          <m:r>
                            <a:rPr lang="en-US" altLang="ru-RU" sz="1050" i="1">
                              <a:latin typeface="Cambria Math" panose="02040503050406030204" pitchFamily="18" charset="0"/>
                            </a:rPr>
                            <m:t>𝑥</m:t>
                          </m:r>
                          <m:r>
                            <a:rPr lang="en-US" altLang="ru-RU" sz="1050" i="1">
                              <a:latin typeface="Cambria Math" panose="02040503050406030204" pitchFamily="18" charset="0"/>
                            </a:rPr>
                            <m:t>|</m:t>
                          </m:r>
                          <m:r>
                            <a:rPr lang="en-US" altLang="ru-RU" sz="1050" i="1" smtClean="0">
                              <a:latin typeface="Cambria Math" panose="02040503050406030204" pitchFamily="18" charset="0"/>
                              <a:ea typeface="Cambria Math" panose="02040503050406030204" pitchFamily="18" charset="0"/>
                            </a:rPr>
                            <m:t>𝜆</m:t>
                          </m:r>
                        </m:e>
                      </m:d>
                      <m:r>
                        <a:rPr lang="en-US" altLang="ru-RU" sz="1050" i="1">
                          <a:latin typeface="Cambria Math" panose="02040503050406030204" pitchFamily="18" charset="0"/>
                        </a:rPr>
                        <m:t>=</m:t>
                      </m:r>
                      <m:sSup>
                        <m:sSupPr>
                          <m:ctrlPr>
                            <a:rPr lang="en-US" altLang="ru-RU" sz="1050" b="0" i="1" smtClean="0">
                              <a:latin typeface="Cambria Math" panose="02040503050406030204" pitchFamily="18" charset="0"/>
                              <a:ea typeface="Cambria Math" panose="02040503050406030204" pitchFamily="18" charset="0"/>
                            </a:rPr>
                          </m:ctrlPr>
                        </m:sSupPr>
                        <m:e>
                          <m:d>
                            <m:dPr>
                              <m:ctrlPr>
                                <a:rPr lang="en-US" altLang="ru-RU" sz="1050" b="0" i="1" smtClean="0">
                                  <a:latin typeface="Cambria Math" panose="02040503050406030204" pitchFamily="18" charset="0"/>
                                  <a:ea typeface="Cambria Math" panose="02040503050406030204" pitchFamily="18" charset="0"/>
                                </a:rPr>
                              </m:ctrlPr>
                            </m:dPr>
                            <m:e>
                              <m:r>
                                <a:rPr lang="en-US" altLang="ru-RU" sz="1050" b="0" i="1" smtClean="0">
                                  <a:latin typeface="Cambria Math" panose="02040503050406030204" pitchFamily="18" charset="0"/>
                                  <a:ea typeface="Cambria Math" panose="02040503050406030204" pitchFamily="18" charset="0"/>
                                </a:rPr>
                                <m:t>1−</m:t>
                              </m:r>
                              <m:r>
                                <a:rPr lang="en-US" altLang="ru-RU" sz="1050" i="1">
                                  <a:latin typeface="Cambria Math" panose="02040503050406030204" pitchFamily="18" charset="0"/>
                                  <a:ea typeface="Cambria Math" panose="02040503050406030204" pitchFamily="18" charset="0"/>
                                </a:rPr>
                                <m:t>𝜆</m:t>
                              </m:r>
                            </m:e>
                          </m:d>
                        </m:e>
                        <m:sup>
                          <m:r>
                            <a:rPr lang="en-US" altLang="ru-RU" sz="1050" b="0" i="1" smtClean="0">
                              <a:latin typeface="Cambria Math" panose="02040503050406030204" pitchFamily="18" charset="0"/>
                              <a:ea typeface="Cambria Math" panose="02040503050406030204" pitchFamily="18" charset="0"/>
                            </a:rPr>
                            <m:t>1−</m:t>
                          </m:r>
                          <m:r>
                            <a:rPr lang="en-US" altLang="ru-RU" sz="1050" b="0" i="1" smtClean="0">
                              <a:latin typeface="Cambria Math" panose="02040503050406030204" pitchFamily="18" charset="0"/>
                              <a:ea typeface="Cambria Math" panose="02040503050406030204" pitchFamily="18" charset="0"/>
                            </a:rPr>
                            <m:t>𝑥</m:t>
                          </m:r>
                        </m:sup>
                      </m:sSup>
                      <m:sSup>
                        <m:sSupPr>
                          <m:ctrlPr>
                            <a:rPr lang="en-US" altLang="ru-RU" sz="1050" i="1">
                              <a:latin typeface="Cambria Math" panose="02040503050406030204" pitchFamily="18" charset="0"/>
                              <a:ea typeface="Cambria Math" panose="02040503050406030204" pitchFamily="18" charset="0"/>
                            </a:rPr>
                          </m:ctrlPr>
                        </m:sSupPr>
                        <m:e>
                          <m:r>
                            <a:rPr lang="en-US" altLang="ru-RU" sz="1050" i="1">
                              <a:latin typeface="Cambria Math" panose="02040503050406030204" pitchFamily="18" charset="0"/>
                              <a:ea typeface="Cambria Math" panose="02040503050406030204" pitchFamily="18" charset="0"/>
                            </a:rPr>
                            <m:t>𝜆</m:t>
                          </m:r>
                        </m:e>
                        <m:sup>
                          <m:r>
                            <a:rPr lang="en-US" altLang="ru-RU" sz="1050" i="1">
                              <a:latin typeface="Cambria Math" panose="02040503050406030204" pitchFamily="18" charset="0"/>
                              <a:ea typeface="Cambria Math" panose="02040503050406030204" pitchFamily="18" charset="0"/>
                            </a:rPr>
                            <m:t>𝑥</m:t>
                          </m:r>
                        </m:sup>
                      </m:sSup>
                      <m:r>
                        <a:rPr lang="en-US" altLang="ru-RU" sz="1050" b="0" i="1" smtClean="0">
                          <a:latin typeface="Cambria Math" panose="02040503050406030204" pitchFamily="18" charset="0"/>
                          <a:ea typeface="Cambria Math" panose="02040503050406030204" pitchFamily="18" charset="0"/>
                        </a:rPr>
                        <m:t>.</m:t>
                      </m:r>
                    </m:oMath>
                  </m:oMathPara>
                </a14:m>
                <a:br>
                  <a:rPr lang="en-US" sz="1050" dirty="0">
                    <a:latin typeface="IBM Plex Sans" panose="020B0503050203000203" pitchFamily="34" charset="0"/>
                  </a:rPr>
                </a:br>
                <a:endParaRPr lang="en-US" sz="1050" dirty="0">
                  <a:latin typeface="IBM Plex Sans" panose="020B0503050203000203" pitchFamily="34" charset="0"/>
                </a:endParaRPr>
              </a:p>
            </p:txBody>
          </p:sp>
        </mc:Choice>
        <mc:Fallback>
          <p:sp>
            <p:nvSpPr>
              <p:cNvPr id="2" name="TextBox 1">
                <a:extLst>
                  <a:ext uri="{FF2B5EF4-FFF2-40B4-BE49-F238E27FC236}">
                    <a16:creationId xmlns:a16="http://schemas.microsoft.com/office/drawing/2014/main" id="{D4358542-F361-09DD-3592-0860D58FB6D9}"/>
                  </a:ext>
                </a:extLst>
              </p:cNvPr>
              <p:cNvSpPr txBox="1">
                <a:spLocks noRot="1" noChangeAspect="1" noMove="1" noResize="1" noEditPoints="1" noAdjustHandles="1" noChangeArrowheads="1" noChangeShapeType="1" noTextEdit="1"/>
              </p:cNvSpPr>
              <p:nvPr/>
            </p:nvSpPr>
            <p:spPr>
              <a:xfrm>
                <a:off x="604839" y="1046905"/>
                <a:ext cx="2728911" cy="577146"/>
              </a:xfrm>
              <a:prstGeom prst="rect">
                <a:avLst/>
              </a:prstGeom>
              <a:blipFill>
                <a:blip r:embed="rId3"/>
                <a:stretch>
                  <a:fillRect b="-2128"/>
                </a:stretch>
              </a:blipFill>
            </p:spPr>
            <p:txBody>
              <a:bodyPr/>
              <a:lstStyle/>
              <a:p>
                <a:r>
                  <a:rPr lang="ru-RU">
                    <a:noFill/>
                  </a:rPr>
                  <a:t> </a:t>
                </a:r>
              </a:p>
            </p:txBody>
          </p:sp>
        </mc:Fallback>
      </mc:AlternateContent>
      <p:pic>
        <p:nvPicPr>
          <p:cNvPr id="7" name="object 6">
            <a:extLst>
              <a:ext uri="{FF2B5EF4-FFF2-40B4-BE49-F238E27FC236}">
                <a16:creationId xmlns:a16="http://schemas.microsoft.com/office/drawing/2014/main" id="{F19EE40E-DDFA-9A30-98E7-7227F1346530}"/>
              </a:ext>
            </a:extLst>
          </p:cNvPr>
          <p:cNvPicPr>
            <a:picLocks noChangeAspect="1"/>
          </p:cNvPicPr>
          <p:nvPr/>
        </p:nvPicPr>
        <p:blipFill>
          <a:blip r:embed="rId4" cstate="print"/>
          <a:stretch>
            <a:fillRect/>
          </a:stretch>
        </p:blipFill>
        <p:spPr>
          <a:xfrm>
            <a:off x="3103303" y="1355451"/>
            <a:ext cx="5486324" cy="3240363"/>
          </a:xfrm>
          <a:prstGeom prst="rect">
            <a:avLst/>
          </a:prstGeom>
        </p:spPr>
      </p:pic>
      <p:pic>
        <p:nvPicPr>
          <p:cNvPr id="14" name="Рисунок 13">
            <a:extLst>
              <a:ext uri="{FF2B5EF4-FFF2-40B4-BE49-F238E27FC236}">
                <a16:creationId xmlns:a16="http://schemas.microsoft.com/office/drawing/2014/main" id="{6FC6D217-8176-E6F5-0D0C-856E5C99EE10}"/>
              </a:ext>
            </a:extLst>
          </p:cNvPr>
          <p:cNvPicPr>
            <a:picLocks noChangeAspect="1"/>
          </p:cNvPicPr>
          <p:nvPr/>
        </p:nvPicPr>
        <p:blipFill>
          <a:blip r:embed="rId5"/>
          <a:stretch>
            <a:fillRect/>
          </a:stretch>
        </p:blipFill>
        <p:spPr>
          <a:xfrm>
            <a:off x="604838" y="2084924"/>
            <a:ext cx="1357063" cy="1061573"/>
          </a:xfrm>
          <a:prstGeom prst="rect">
            <a:avLst/>
          </a:prstGeom>
        </p:spPr>
      </p:pic>
      <p:pic>
        <p:nvPicPr>
          <p:cNvPr id="18" name="Рисунок 17">
            <a:extLst>
              <a:ext uri="{FF2B5EF4-FFF2-40B4-BE49-F238E27FC236}">
                <a16:creationId xmlns:a16="http://schemas.microsoft.com/office/drawing/2014/main" id="{C43ED707-6CE5-6B5D-CD00-93E82CB43D6E}"/>
              </a:ext>
            </a:extLst>
          </p:cNvPr>
          <p:cNvPicPr>
            <a:picLocks noChangeAspect="1"/>
          </p:cNvPicPr>
          <p:nvPr/>
        </p:nvPicPr>
        <p:blipFill>
          <a:blip r:embed="rId6"/>
          <a:stretch>
            <a:fillRect/>
          </a:stretch>
        </p:blipFill>
        <p:spPr>
          <a:xfrm>
            <a:off x="597588" y="3149266"/>
            <a:ext cx="1866836" cy="1482487"/>
          </a:xfrm>
          <a:prstGeom prst="rect">
            <a:avLst/>
          </a:prstGeom>
        </p:spPr>
      </p:pic>
    </p:spTree>
    <p:extLst>
      <p:ext uri="{BB962C8B-B14F-4D97-AF65-F5344CB8AC3E}">
        <p14:creationId xmlns:p14="http://schemas.microsoft.com/office/powerpoint/2010/main" val="39364682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0AC7B1-88E9-6399-0550-2F5A17AA897E}"/>
            </a:ext>
          </a:extLst>
        </p:cNvPr>
        <p:cNvGrpSpPr/>
        <p:nvPr/>
      </p:nvGrpSpPr>
      <p:grpSpPr>
        <a:xfrm>
          <a:off x="0" y="0"/>
          <a:ext cx="0" cy="0"/>
          <a:chOff x="0" y="0"/>
          <a:chExt cx="0" cy="0"/>
        </a:xfrm>
      </p:grpSpPr>
      <p:grpSp>
        <p:nvGrpSpPr>
          <p:cNvPr id="5" name="Группа 4">
            <a:extLst>
              <a:ext uri="{FF2B5EF4-FFF2-40B4-BE49-F238E27FC236}">
                <a16:creationId xmlns:a16="http://schemas.microsoft.com/office/drawing/2014/main" id="{4D267E72-75E0-B3BE-446F-0D3014587A88}"/>
              </a:ext>
            </a:extLst>
          </p:cNvPr>
          <p:cNvGrpSpPr/>
          <p:nvPr/>
        </p:nvGrpSpPr>
        <p:grpSpPr>
          <a:xfrm>
            <a:off x="8414427" y="204960"/>
            <a:ext cx="201063" cy="201075"/>
            <a:chOff x="1530350" y="3059906"/>
            <a:chExt cx="273827" cy="273844"/>
          </a:xfrm>
        </p:grpSpPr>
        <p:sp>
          <p:nvSpPr>
            <p:cNvPr id="6" name="Полилиния 5">
              <a:extLst>
                <a:ext uri="{FF2B5EF4-FFF2-40B4-BE49-F238E27FC236}">
                  <a16:creationId xmlns:a16="http://schemas.microsoft.com/office/drawing/2014/main" id="{2535CCA6-1084-8804-5D7E-E0890A45CEAC}"/>
                </a:ext>
              </a:extLst>
            </p:cNvPr>
            <p:cNvSpPr/>
            <p:nvPr/>
          </p:nvSpPr>
          <p:spPr>
            <a:xfrm>
              <a:off x="1530350" y="3059906"/>
              <a:ext cx="74712" cy="74751"/>
            </a:xfrm>
            <a:custGeom>
              <a:avLst/>
              <a:gdLst>
                <a:gd name="connsiteX0" fmla="*/ 74713 w 74712"/>
                <a:gd name="connsiteY0" fmla="*/ 0 h 74751"/>
                <a:gd name="connsiteX1" fmla="*/ 0 w 74712"/>
                <a:gd name="connsiteY1" fmla="*/ 0 h 74751"/>
                <a:gd name="connsiteX2" fmla="*/ 0 w 74712"/>
                <a:gd name="connsiteY2" fmla="*/ 74752 h 74751"/>
                <a:gd name="connsiteX3" fmla="*/ 74713 w 74712"/>
                <a:gd name="connsiteY3" fmla="*/ 74752 h 74751"/>
                <a:gd name="connsiteX4" fmla="*/ 74713 w 74712"/>
                <a:gd name="connsiteY4" fmla="*/ 0 h 747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712" h="74751">
                  <a:moveTo>
                    <a:pt x="74713" y="0"/>
                  </a:moveTo>
                  <a:lnTo>
                    <a:pt x="0" y="0"/>
                  </a:lnTo>
                  <a:lnTo>
                    <a:pt x="0" y="74752"/>
                  </a:lnTo>
                  <a:lnTo>
                    <a:pt x="74713" y="74752"/>
                  </a:lnTo>
                  <a:lnTo>
                    <a:pt x="74713" y="0"/>
                  </a:lnTo>
                  <a:close/>
                </a:path>
              </a:pathLst>
            </a:custGeom>
            <a:solidFill>
              <a:srgbClr val="40BA21"/>
            </a:solidFill>
            <a:ln w="1699" cap="flat">
              <a:noFill/>
              <a:prstDash val="solid"/>
              <a:miter/>
            </a:ln>
          </p:spPr>
          <p:txBody>
            <a:bodyPr rtlCol="0" anchor="ctr"/>
            <a:lstStyle/>
            <a:p>
              <a:endParaRPr lang="ru-RU"/>
            </a:p>
          </p:txBody>
        </p:sp>
        <p:sp>
          <p:nvSpPr>
            <p:cNvPr id="9" name="Полилиния 8">
              <a:extLst>
                <a:ext uri="{FF2B5EF4-FFF2-40B4-BE49-F238E27FC236}">
                  <a16:creationId xmlns:a16="http://schemas.microsoft.com/office/drawing/2014/main" id="{557BEE73-C0EF-15E7-269B-464BDDB3617E}"/>
                </a:ext>
              </a:extLst>
            </p:cNvPr>
            <p:cNvSpPr/>
            <p:nvPr/>
          </p:nvSpPr>
          <p:spPr>
            <a:xfrm>
              <a:off x="1629907" y="3059906"/>
              <a:ext cx="174270" cy="273844"/>
            </a:xfrm>
            <a:custGeom>
              <a:avLst/>
              <a:gdLst>
                <a:gd name="connsiteX0" fmla="*/ 174270 w 174270"/>
                <a:gd name="connsiteY0" fmla="*/ 0 h 273844"/>
                <a:gd name="connsiteX1" fmla="*/ 99582 w 174270"/>
                <a:gd name="connsiteY1" fmla="*/ 0 h 273844"/>
                <a:gd name="connsiteX2" fmla="*/ 99582 w 174270"/>
                <a:gd name="connsiteY2" fmla="*/ 199117 h 273844"/>
                <a:gd name="connsiteX3" fmla="*/ 74688 w 174270"/>
                <a:gd name="connsiteY3" fmla="*/ 199117 h 273844"/>
                <a:gd name="connsiteX4" fmla="*/ 74688 w 174270"/>
                <a:gd name="connsiteY4" fmla="*/ 0 h 273844"/>
                <a:gd name="connsiteX5" fmla="*/ 0 w 174270"/>
                <a:gd name="connsiteY5" fmla="*/ 0 h 273844"/>
                <a:gd name="connsiteX6" fmla="*/ 0 w 174270"/>
                <a:gd name="connsiteY6" fmla="*/ 273818 h 273844"/>
                <a:gd name="connsiteX7" fmla="*/ 62214 w 174270"/>
                <a:gd name="connsiteY7" fmla="*/ 273818 h 273844"/>
                <a:gd name="connsiteX8" fmla="*/ 62214 w 174270"/>
                <a:gd name="connsiteY8" fmla="*/ 273844 h 273844"/>
                <a:gd name="connsiteX9" fmla="*/ 136927 w 174270"/>
                <a:gd name="connsiteY9" fmla="*/ 273844 h 273844"/>
                <a:gd name="connsiteX10" fmla="*/ 136927 w 174270"/>
                <a:gd name="connsiteY10" fmla="*/ 273818 h 273844"/>
                <a:gd name="connsiteX11" fmla="*/ 174270 w 174270"/>
                <a:gd name="connsiteY11" fmla="*/ 273818 h 273844"/>
                <a:gd name="connsiteX12" fmla="*/ 174270 w 174270"/>
                <a:gd name="connsiteY12" fmla="*/ 0 h 273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4270" h="273844">
                  <a:moveTo>
                    <a:pt x="174270" y="0"/>
                  </a:moveTo>
                  <a:lnTo>
                    <a:pt x="99582" y="0"/>
                  </a:lnTo>
                  <a:lnTo>
                    <a:pt x="99582" y="199117"/>
                  </a:lnTo>
                  <a:lnTo>
                    <a:pt x="74688" y="199117"/>
                  </a:lnTo>
                  <a:lnTo>
                    <a:pt x="74688" y="0"/>
                  </a:lnTo>
                  <a:lnTo>
                    <a:pt x="0" y="0"/>
                  </a:lnTo>
                  <a:lnTo>
                    <a:pt x="0" y="273818"/>
                  </a:lnTo>
                  <a:lnTo>
                    <a:pt x="62214" y="273818"/>
                  </a:lnTo>
                  <a:lnTo>
                    <a:pt x="62214" y="273844"/>
                  </a:lnTo>
                  <a:lnTo>
                    <a:pt x="136927" y="273844"/>
                  </a:lnTo>
                  <a:lnTo>
                    <a:pt x="136927" y="273818"/>
                  </a:lnTo>
                  <a:lnTo>
                    <a:pt x="174270" y="273818"/>
                  </a:lnTo>
                  <a:lnTo>
                    <a:pt x="174270" y="0"/>
                  </a:lnTo>
                  <a:close/>
                </a:path>
              </a:pathLst>
            </a:custGeom>
            <a:solidFill>
              <a:srgbClr val="40BA21"/>
            </a:solidFill>
            <a:ln w="1699" cap="flat">
              <a:noFill/>
              <a:prstDash val="solid"/>
              <a:miter/>
            </a:ln>
          </p:spPr>
          <p:txBody>
            <a:bodyPr rtlCol="0" anchor="ctr"/>
            <a:lstStyle/>
            <a:p>
              <a:endParaRPr lang="ru-RU"/>
            </a:p>
          </p:txBody>
        </p:sp>
        <p:sp>
          <p:nvSpPr>
            <p:cNvPr id="10" name="Полилиния 9">
              <a:extLst>
                <a:ext uri="{FF2B5EF4-FFF2-40B4-BE49-F238E27FC236}">
                  <a16:creationId xmlns:a16="http://schemas.microsoft.com/office/drawing/2014/main" id="{017A151B-E9D4-2AB9-40FE-C8D4E2C9286B}"/>
                </a:ext>
              </a:extLst>
            </p:cNvPr>
            <p:cNvSpPr/>
            <p:nvPr/>
          </p:nvSpPr>
          <p:spPr>
            <a:xfrm>
              <a:off x="1530350" y="3159439"/>
              <a:ext cx="74712" cy="174284"/>
            </a:xfrm>
            <a:custGeom>
              <a:avLst/>
              <a:gdLst>
                <a:gd name="connsiteX0" fmla="*/ 74713 w 74712"/>
                <a:gd name="connsiteY0" fmla="*/ 0 h 174284"/>
                <a:gd name="connsiteX1" fmla="*/ 0 w 74712"/>
                <a:gd name="connsiteY1" fmla="*/ 0 h 174284"/>
                <a:gd name="connsiteX2" fmla="*/ 0 w 74712"/>
                <a:gd name="connsiteY2" fmla="*/ 174285 h 174284"/>
                <a:gd name="connsiteX3" fmla="*/ 74713 w 74712"/>
                <a:gd name="connsiteY3" fmla="*/ 174285 h 174284"/>
                <a:gd name="connsiteX4" fmla="*/ 74713 w 74712"/>
                <a:gd name="connsiteY4" fmla="*/ 0 h 1742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712" h="174284">
                  <a:moveTo>
                    <a:pt x="74713" y="0"/>
                  </a:moveTo>
                  <a:lnTo>
                    <a:pt x="0" y="0"/>
                  </a:lnTo>
                  <a:lnTo>
                    <a:pt x="0" y="174285"/>
                  </a:lnTo>
                  <a:lnTo>
                    <a:pt x="74713" y="174285"/>
                  </a:lnTo>
                  <a:lnTo>
                    <a:pt x="74713" y="0"/>
                  </a:lnTo>
                  <a:close/>
                </a:path>
              </a:pathLst>
            </a:custGeom>
            <a:solidFill>
              <a:srgbClr val="40BA21"/>
            </a:solidFill>
            <a:ln w="1699" cap="flat">
              <a:noFill/>
              <a:prstDash val="solid"/>
              <a:miter/>
            </a:ln>
          </p:spPr>
          <p:txBody>
            <a:bodyPr rtlCol="0" anchor="ctr"/>
            <a:lstStyle/>
            <a:p>
              <a:endParaRPr lang="ru-RU"/>
            </a:p>
          </p:txBody>
        </p:sp>
      </p:grpSp>
      <p:sp>
        <p:nvSpPr>
          <p:cNvPr id="3" name="Номер слайда 16">
            <a:extLst>
              <a:ext uri="{FF2B5EF4-FFF2-40B4-BE49-F238E27FC236}">
                <a16:creationId xmlns:a16="http://schemas.microsoft.com/office/drawing/2014/main" id="{145A6A7F-98FF-A4AC-C6B4-F0677F248A3C}"/>
              </a:ext>
            </a:extLst>
          </p:cNvPr>
          <p:cNvSpPr txBox="1">
            <a:spLocks/>
          </p:cNvSpPr>
          <p:nvPr/>
        </p:nvSpPr>
        <p:spPr>
          <a:xfrm>
            <a:off x="6533015" y="4631753"/>
            <a:ext cx="2057400" cy="273815"/>
          </a:xfrm>
          <a:prstGeom prst="rect">
            <a:avLst/>
          </a:prstGeom>
        </p:spPr>
        <p:txBody>
          <a:bodyPr vert="horz" lIns="91440" tIns="45720" rIns="91440" bIns="45720" rtlCol="0" anchor="ctr"/>
          <a:lstStyle>
            <a:defPPr>
              <a:defRPr lang="ru-RU"/>
            </a:defPPr>
            <a:lvl1pPr marL="0" algn="r" defTabSz="458937" rtl="0" eaLnBrk="1" latinLnBrk="0" hangingPunct="1">
              <a:defRPr sz="728" b="0" i="0" kern="1200">
                <a:solidFill>
                  <a:srgbClr val="808080"/>
                </a:solidFill>
                <a:latin typeface="IBM Plex Sans" panose="020B0503050203000203" pitchFamily="34" charset="0"/>
                <a:ea typeface="+mn-ea"/>
                <a:cs typeface="+mn-cs"/>
              </a:defRPr>
            </a:lvl1pPr>
            <a:lvl2pPr marL="229469" algn="l" defTabSz="458937" rtl="0" eaLnBrk="1" latinLnBrk="0" hangingPunct="1">
              <a:defRPr sz="903" kern="1200">
                <a:solidFill>
                  <a:schemeClr val="tx1"/>
                </a:solidFill>
                <a:latin typeface="+mn-lt"/>
                <a:ea typeface="+mn-ea"/>
                <a:cs typeface="+mn-cs"/>
              </a:defRPr>
            </a:lvl2pPr>
            <a:lvl3pPr marL="458937" algn="l" defTabSz="458937" rtl="0" eaLnBrk="1" latinLnBrk="0" hangingPunct="1">
              <a:defRPr sz="903" kern="1200">
                <a:solidFill>
                  <a:schemeClr val="tx1"/>
                </a:solidFill>
                <a:latin typeface="+mn-lt"/>
                <a:ea typeface="+mn-ea"/>
                <a:cs typeface="+mn-cs"/>
              </a:defRPr>
            </a:lvl3pPr>
            <a:lvl4pPr marL="688406" algn="l" defTabSz="458937" rtl="0" eaLnBrk="1" latinLnBrk="0" hangingPunct="1">
              <a:defRPr sz="903" kern="1200">
                <a:solidFill>
                  <a:schemeClr val="tx1"/>
                </a:solidFill>
                <a:latin typeface="+mn-lt"/>
                <a:ea typeface="+mn-ea"/>
                <a:cs typeface="+mn-cs"/>
              </a:defRPr>
            </a:lvl4pPr>
            <a:lvl5pPr marL="917875" algn="l" defTabSz="458937" rtl="0" eaLnBrk="1" latinLnBrk="0" hangingPunct="1">
              <a:defRPr sz="903" kern="1200">
                <a:solidFill>
                  <a:schemeClr val="tx1"/>
                </a:solidFill>
                <a:latin typeface="+mn-lt"/>
                <a:ea typeface="+mn-ea"/>
                <a:cs typeface="+mn-cs"/>
              </a:defRPr>
            </a:lvl5pPr>
            <a:lvl6pPr marL="1147343" algn="l" defTabSz="458937" rtl="0" eaLnBrk="1" latinLnBrk="0" hangingPunct="1">
              <a:defRPr sz="903" kern="1200">
                <a:solidFill>
                  <a:schemeClr val="tx1"/>
                </a:solidFill>
                <a:latin typeface="+mn-lt"/>
                <a:ea typeface="+mn-ea"/>
                <a:cs typeface="+mn-cs"/>
              </a:defRPr>
            </a:lvl6pPr>
            <a:lvl7pPr marL="1376812" algn="l" defTabSz="458937" rtl="0" eaLnBrk="1" latinLnBrk="0" hangingPunct="1">
              <a:defRPr sz="903" kern="1200">
                <a:solidFill>
                  <a:schemeClr val="tx1"/>
                </a:solidFill>
                <a:latin typeface="+mn-lt"/>
                <a:ea typeface="+mn-ea"/>
                <a:cs typeface="+mn-cs"/>
              </a:defRPr>
            </a:lvl7pPr>
            <a:lvl8pPr marL="1606281" algn="l" defTabSz="458937" rtl="0" eaLnBrk="1" latinLnBrk="0" hangingPunct="1">
              <a:defRPr sz="903" kern="1200">
                <a:solidFill>
                  <a:schemeClr val="tx1"/>
                </a:solidFill>
                <a:latin typeface="+mn-lt"/>
                <a:ea typeface="+mn-ea"/>
                <a:cs typeface="+mn-cs"/>
              </a:defRPr>
            </a:lvl8pPr>
            <a:lvl9pPr marL="1835749" algn="l" defTabSz="458937" rtl="0" eaLnBrk="1" latinLnBrk="0" hangingPunct="1">
              <a:defRPr sz="903" kern="1200">
                <a:solidFill>
                  <a:schemeClr val="tx1"/>
                </a:solidFill>
                <a:latin typeface="+mn-lt"/>
                <a:ea typeface="+mn-ea"/>
                <a:cs typeface="+mn-cs"/>
              </a:defRPr>
            </a:lvl9pPr>
          </a:lstStyle>
          <a:p>
            <a:fld id="{7F51F9F8-EAF5-D645-AF75-0522F1FAF6E8}" type="slidenum">
              <a:rPr lang="ru-RU" smtClean="0"/>
              <a:pPr/>
              <a:t>14</a:t>
            </a:fld>
            <a:endParaRPr lang="ru-RU" dirty="0"/>
          </a:p>
        </p:txBody>
      </p:sp>
      <p:sp>
        <p:nvSpPr>
          <p:cNvPr id="2085" name="Заголовок 1">
            <a:extLst>
              <a:ext uri="{FF2B5EF4-FFF2-40B4-BE49-F238E27FC236}">
                <a16:creationId xmlns:a16="http://schemas.microsoft.com/office/drawing/2014/main" id="{7FB4C608-010C-A54C-6044-229A0E2987B0}"/>
              </a:ext>
            </a:extLst>
          </p:cNvPr>
          <p:cNvSpPr txBox="1">
            <a:spLocks/>
          </p:cNvSpPr>
          <p:nvPr/>
        </p:nvSpPr>
        <p:spPr>
          <a:xfrm>
            <a:off x="597626" y="627649"/>
            <a:ext cx="7992000" cy="360000"/>
          </a:xfrm>
          <a:prstGeom prst="rect">
            <a:avLst/>
          </a:prstGeom>
        </p:spPr>
        <p:txBody>
          <a:bodyPr vert="horz" lIns="91440" tIns="45720" rIns="91440" bIns="45720" rtlCol="0" anchor="t">
            <a:normAutofit/>
          </a:bodyPr>
          <a:lstStyle>
            <a:lvl1pPr algn="l" defTabSz="685789" rtl="0" eaLnBrk="1" latinLnBrk="0" hangingPunct="1">
              <a:lnSpc>
                <a:spcPct val="90000"/>
              </a:lnSpc>
              <a:spcBef>
                <a:spcPct val="0"/>
              </a:spcBef>
              <a:buNone/>
              <a:defRPr sz="2400" b="1" kern="1200">
                <a:solidFill>
                  <a:schemeClr val="tx1"/>
                </a:solidFill>
                <a:latin typeface="Montserrat" pitchFamily="2" charset="0"/>
                <a:ea typeface="+mj-ea"/>
                <a:cs typeface="+mj-cs"/>
              </a:defRPr>
            </a:lvl1pPr>
          </a:lstStyle>
          <a:p>
            <a:pPr algn="just"/>
            <a:r>
              <a:rPr lang="en-US" sz="1800" dirty="0">
                <a:solidFill>
                  <a:schemeClr val="bg2">
                    <a:lumMod val="50000"/>
                  </a:schemeClr>
                </a:solidFill>
              </a:rPr>
              <a:t>Frequentist </a:t>
            </a:r>
            <a:r>
              <a:rPr lang="en-US" sz="1800" dirty="0">
                <a:solidFill>
                  <a:srgbClr val="40BA21"/>
                </a:solidFill>
              </a:rPr>
              <a:t>vs</a:t>
            </a:r>
            <a:r>
              <a:rPr lang="en-US" sz="1800" dirty="0">
                <a:solidFill>
                  <a:schemeClr val="bg2">
                    <a:lumMod val="50000"/>
                  </a:schemeClr>
                </a:solidFill>
              </a:rPr>
              <a:t> Bayesian frameworks</a:t>
            </a:r>
            <a:endParaRPr lang="ru-RU" sz="1800" dirty="0">
              <a:solidFill>
                <a:schemeClr val="tx1">
                  <a:lumMod val="75000"/>
                  <a:lumOff val="25000"/>
                </a:schemeClr>
              </a:solidFill>
            </a:endParaRPr>
          </a:p>
        </p:txBody>
      </p:sp>
      <mc:AlternateContent xmlns:mc="http://schemas.openxmlformats.org/markup-compatibility/2006" xmlns:a14="http://schemas.microsoft.com/office/drawing/2010/main">
        <mc:Choice Requires="a14">
          <p:graphicFrame>
            <p:nvGraphicFramePr>
              <p:cNvPr id="18" name="Таблица 17">
                <a:extLst>
                  <a:ext uri="{FF2B5EF4-FFF2-40B4-BE49-F238E27FC236}">
                    <a16:creationId xmlns:a16="http://schemas.microsoft.com/office/drawing/2014/main" id="{D530B528-8134-9860-CCF2-8E9F0922C1FB}"/>
                  </a:ext>
                </a:extLst>
              </p:cNvPr>
              <p:cNvGraphicFramePr>
                <a:graphicFrameLocks noGrp="1"/>
              </p:cNvGraphicFramePr>
              <p:nvPr/>
            </p:nvGraphicFramePr>
            <p:xfrm>
              <a:off x="1120185" y="1209263"/>
              <a:ext cx="7200000" cy="1854200"/>
            </p:xfrm>
            <a:graphic>
              <a:graphicData uri="http://schemas.openxmlformats.org/drawingml/2006/table">
                <a:tbl>
                  <a:tblPr firstRow="1" bandRow="1">
                    <a:tableStyleId>{2D5ABB26-0587-4C30-8999-92F81FD0307C}</a:tableStyleId>
                  </a:tblPr>
                  <a:tblGrid>
                    <a:gridCol w="2400000">
                      <a:extLst>
                        <a:ext uri="{9D8B030D-6E8A-4147-A177-3AD203B41FA5}">
                          <a16:colId xmlns:a16="http://schemas.microsoft.com/office/drawing/2014/main" val="2341151712"/>
                        </a:ext>
                      </a:extLst>
                    </a:gridCol>
                    <a:gridCol w="2400000">
                      <a:extLst>
                        <a:ext uri="{9D8B030D-6E8A-4147-A177-3AD203B41FA5}">
                          <a16:colId xmlns:a16="http://schemas.microsoft.com/office/drawing/2014/main" val="519535418"/>
                        </a:ext>
                      </a:extLst>
                    </a:gridCol>
                    <a:gridCol w="2400000">
                      <a:extLst>
                        <a:ext uri="{9D8B030D-6E8A-4147-A177-3AD203B41FA5}">
                          <a16:colId xmlns:a16="http://schemas.microsoft.com/office/drawing/2014/main" val="1212613967"/>
                        </a:ext>
                      </a:extLst>
                    </a:gridCol>
                  </a:tblGrid>
                  <a:tr h="370840">
                    <a:tc>
                      <a:txBody>
                        <a:bodyPr/>
                        <a:lstStyle/>
                        <a:p>
                          <a:pPr algn="ctr"/>
                          <a:endParaRPr lang="ru-RU" sz="1050" dirty="0"/>
                        </a:p>
                      </a:txBody>
                      <a:tcPr anchor="ctr"/>
                    </a:tc>
                    <a:tc>
                      <a:txBody>
                        <a:bodyPr/>
                        <a:lstStyle/>
                        <a:p>
                          <a:pPr algn="ctr"/>
                          <a:r>
                            <a:rPr lang="en-US" sz="1050" dirty="0"/>
                            <a:t>Frequentist</a:t>
                          </a:r>
                          <a:endParaRPr lang="ru-RU" sz="1050" dirty="0"/>
                        </a:p>
                      </a:txBody>
                      <a:tcPr anchor="ctr"/>
                    </a:tc>
                    <a:tc>
                      <a:txBody>
                        <a:bodyPr/>
                        <a:lstStyle/>
                        <a:p>
                          <a:pPr algn="ctr"/>
                          <a:r>
                            <a:rPr lang="en-US" sz="1050" dirty="0"/>
                            <a:t>Bayesian</a:t>
                          </a:r>
                          <a:endParaRPr lang="ru-RU" sz="1050" dirty="0"/>
                        </a:p>
                      </a:txBody>
                      <a:tcPr anchor="ctr"/>
                    </a:tc>
                    <a:extLst>
                      <a:ext uri="{0D108BD9-81ED-4DB2-BD59-A6C34878D82A}">
                        <a16:rowId xmlns:a16="http://schemas.microsoft.com/office/drawing/2014/main" val="600698823"/>
                      </a:ext>
                    </a:extLst>
                  </a:tr>
                  <a:tr h="370840">
                    <a:tc>
                      <a:txBody>
                        <a:bodyPr/>
                        <a:lstStyle/>
                        <a:p>
                          <a:pPr algn="ctr"/>
                          <a:r>
                            <a:rPr lang="en-US" sz="1050" dirty="0"/>
                            <a:t>Randomness</a:t>
                          </a:r>
                          <a:endParaRPr lang="ru-RU" sz="1050" dirty="0"/>
                        </a:p>
                      </a:txBody>
                      <a:tcPr anchor="ctr"/>
                    </a:tc>
                    <a:tc>
                      <a:txBody>
                        <a:bodyPr/>
                        <a:lstStyle/>
                        <a:p>
                          <a:pPr algn="ctr"/>
                          <a:r>
                            <a:rPr lang="en-US" sz="1050" dirty="0"/>
                            <a:t>Objective indefiniteness</a:t>
                          </a:r>
                          <a:endParaRPr lang="ru-RU" sz="1050" dirty="0"/>
                        </a:p>
                      </a:txBody>
                      <a:tcPr anchor="ctr"/>
                    </a:tc>
                    <a:tc>
                      <a:txBody>
                        <a:bodyPr/>
                        <a:lstStyle/>
                        <a:p>
                          <a:pPr algn="ctr"/>
                          <a:r>
                            <a:rPr lang="en-US" sz="1050" dirty="0"/>
                            <a:t>Subjective ignorance</a:t>
                          </a:r>
                          <a:endParaRPr lang="ru-RU" sz="1050" dirty="0"/>
                        </a:p>
                      </a:txBody>
                      <a:tcPr anchor="ctr"/>
                    </a:tc>
                    <a:extLst>
                      <a:ext uri="{0D108BD9-81ED-4DB2-BD59-A6C34878D82A}">
                        <a16:rowId xmlns:a16="http://schemas.microsoft.com/office/drawing/2014/main" val="3749636232"/>
                      </a:ext>
                    </a:extLst>
                  </a:tr>
                  <a:tr h="370840">
                    <a:tc>
                      <a:txBody>
                        <a:bodyPr/>
                        <a:lstStyle/>
                        <a:p>
                          <a:pPr algn="ctr"/>
                          <a:r>
                            <a:rPr lang="en-US" sz="1050" dirty="0"/>
                            <a:t>Inference</a:t>
                          </a:r>
                        </a:p>
                      </a:txBody>
                      <a:tcPr anchor="ctr"/>
                    </a:tc>
                    <a:tc>
                      <a:txBody>
                        <a:bodyPr/>
                        <a:lstStyle/>
                        <a:p>
                          <a:pPr algn="ctr"/>
                          <a:r>
                            <a:rPr lang="en-US" sz="1050" dirty="0"/>
                            <a:t>Random and Deterministic</a:t>
                          </a:r>
                          <a:endParaRPr lang="ru-RU" sz="1050" dirty="0"/>
                        </a:p>
                      </a:txBody>
                      <a:tcPr anchor="ctr"/>
                    </a:tc>
                    <a:tc>
                      <a:txBody>
                        <a:bodyPr/>
                        <a:lstStyle/>
                        <a:p>
                          <a:pPr algn="ctr"/>
                          <a:r>
                            <a:rPr lang="en-US" sz="1050" dirty="0"/>
                            <a:t>Everything is random</a:t>
                          </a:r>
                          <a:endParaRPr lang="ru-RU" sz="1050" dirty="0"/>
                        </a:p>
                      </a:txBody>
                      <a:tcPr anchor="ctr"/>
                    </a:tc>
                    <a:extLst>
                      <a:ext uri="{0D108BD9-81ED-4DB2-BD59-A6C34878D82A}">
                        <a16:rowId xmlns:a16="http://schemas.microsoft.com/office/drawing/2014/main" val="2767365034"/>
                      </a:ext>
                    </a:extLst>
                  </a:tr>
                  <a:tr h="370840">
                    <a:tc>
                      <a:txBody>
                        <a:bodyPr/>
                        <a:lstStyle/>
                        <a:p>
                          <a:pPr algn="ctr"/>
                          <a:r>
                            <a:rPr lang="en-US" sz="1050" dirty="0"/>
                            <a:t>Estimates</a:t>
                          </a:r>
                          <a:endParaRPr lang="ru-RU" sz="1050" dirty="0"/>
                        </a:p>
                      </a:txBody>
                      <a:tcPr anchor="ctr"/>
                    </a:tc>
                    <a:tc>
                      <a:txBody>
                        <a:bodyPr/>
                        <a:lstStyle/>
                        <a:p>
                          <a:pPr algn="ctr"/>
                          <a:r>
                            <a:rPr lang="en-US" sz="1050" dirty="0"/>
                            <a:t>Maximal likelihood</a:t>
                          </a:r>
                          <a:endParaRPr lang="ru-RU" sz="1050" dirty="0"/>
                        </a:p>
                      </a:txBody>
                      <a:tcPr anchor="ctr"/>
                    </a:tc>
                    <a:tc>
                      <a:txBody>
                        <a:bodyPr/>
                        <a:lstStyle/>
                        <a:p>
                          <a:pPr algn="ctr"/>
                          <a:r>
                            <a:rPr lang="en-US" sz="1050" dirty="0"/>
                            <a:t>Bayes theorem</a:t>
                          </a:r>
                          <a:endParaRPr lang="ru-RU" sz="1050" dirty="0"/>
                        </a:p>
                      </a:txBody>
                      <a:tcPr anchor="ctr"/>
                    </a:tc>
                    <a:extLst>
                      <a:ext uri="{0D108BD9-81ED-4DB2-BD59-A6C34878D82A}">
                        <a16:rowId xmlns:a16="http://schemas.microsoft.com/office/drawing/2014/main" val="2878899125"/>
                      </a:ext>
                    </a:extLst>
                  </a:tr>
                  <a:tr h="370840">
                    <a:tc>
                      <a:txBody>
                        <a:bodyPr/>
                        <a:lstStyle/>
                        <a:p>
                          <a:pPr algn="ctr"/>
                          <a:r>
                            <a:rPr lang="en-US" sz="1050" dirty="0"/>
                            <a:t>Applicability</a:t>
                          </a:r>
                          <a:endParaRPr lang="ru-RU" sz="1050" dirty="0"/>
                        </a:p>
                      </a:txBody>
                      <a:tcPr anchor="ctr"/>
                    </a:tc>
                    <a:tc>
                      <a:txBody>
                        <a:bodyPr/>
                        <a:lstStyle/>
                        <a:p>
                          <a:pPr algn="ctr"/>
                          <a14:m>
                            <m:oMathPara xmlns:m="http://schemas.openxmlformats.org/officeDocument/2006/math">
                              <m:oMathParaPr>
                                <m:jc m:val="centerGroup"/>
                              </m:oMathParaPr>
                              <m:oMath xmlns:m="http://schemas.openxmlformats.org/officeDocument/2006/math">
                                <m:r>
                                  <a:rPr lang="en-US" sz="1050" b="0" i="1" smtClean="0">
                                    <a:solidFill>
                                      <a:srgbClr val="000000"/>
                                    </a:solidFill>
                                    <a:latin typeface="Cambria Math" panose="02040503050406030204" pitchFamily="18" charset="0"/>
                                  </a:rPr>
                                  <m:t>𝑛</m:t>
                                </m:r>
                                <m:r>
                                  <a:rPr lang="en-US" sz="1050" b="0" i="1" smtClean="0">
                                    <a:solidFill>
                                      <a:srgbClr val="000000"/>
                                    </a:solidFill>
                                    <a:latin typeface="Cambria Math" panose="02040503050406030204" pitchFamily="18" charset="0"/>
                                    <a:ea typeface="Cambria Math" panose="02040503050406030204" pitchFamily="18" charset="0"/>
                                  </a:rPr>
                                  <m:t>≫</m:t>
                                </m:r>
                                <m:r>
                                  <a:rPr lang="en-US" sz="1050" b="0" i="1" smtClean="0">
                                    <a:solidFill>
                                      <a:srgbClr val="000000"/>
                                    </a:solidFill>
                                    <a:latin typeface="Cambria Math" panose="02040503050406030204" pitchFamily="18" charset="0"/>
                                    <a:ea typeface="Cambria Math" panose="02040503050406030204" pitchFamily="18" charset="0"/>
                                  </a:rPr>
                                  <m:t>𝑠𝑖𝑧𝑒</m:t>
                                </m:r>
                                <m:r>
                                  <a:rPr lang="en-US" sz="1050" b="0" i="1" smtClean="0">
                                    <a:solidFill>
                                      <a:srgbClr val="000000"/>
                                    </a:solidFill>
                                    <a:latin typeface="Cambria Math" panose="02040503050406030204" pitchFamily="18" charset="0"/>
                                    <a:ea typeface="Cambria Math" panose="02040503050406030204" pitchFamily="18" charset="0"/>
                                  </a:rPr>
                                  <m:t>(</m:t>
                                </m:r>
                                <m:r>
                                  <a:rPr lang="en-US" sz="1050" b="1" i="1" smtClean="0">
                                    <a:solidFill>
                                      <a:srgbClr val="000000"/>
                                    </a:solidFill>
                                    <a:latin typeface="Cambria Math" panose="02040503050406030204" pitchFamily="18" charset="0"/>
                                    <a:ea typeface="Cambria Math" panose="02040503050406030204" pitchFamily="18" charset="0"/>
                                  </a:rPr>
                                  <m:t>𝜽</m:t>
                                </m:r>
                                <m:r>
                                  <a:rPr lang="en-US" sz="1050" b="0" i="1" smtClean="0">
                                    <a:solidFill>
                                      <a:srgbClr val="000000"/>
                                    </a:solidFill>
                                    <a:latin typeface="Cambria Math" panose="02040503050406030204" pitchFamily="18" charset="0"/>
                                    <a:ea typeface="Cambria Math" panose="02040503050406030204" pitchFamily="18" charset="0"/>
                                  </a:rPr>
                                  <m:t>)</m:t>
                                </m:r>
                              </m:oMath>
                            </m:oMathPara>
                          </a14:m>
                          <a:endParaRPr lang="ru-RU" sz="1050" dirty="0"/>
                        </a:p>
                      </a:txBody>
                      <a:tcPr anchor="ctr"/>
                    </a:tc>
                    <a:tc>
                      <a:txBody>
                        <a:bodyPr/>
                        <a:lstStyle/>
                        <a:p>
                          <a:pPr marL="0" marR="0" lvl="0" indent="0" algn="ctr" defTabSz="685789"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050" b="0" i="1" smtClean="0">
                                    <a:solidFill>
                                      <a:srgbClr val="000000"/>
                                    </a:solidFill>
                                    <a:latin typeface="Cambria Math" panose="02040503050406030204" pitchFamily="18" charset="0"/>
                                    <a:ea typeface="Cambria Math" panose="02040503050406030204" pitchFamily="18" charset="0"/>
                                  </a:rPr>
                                  <m:t>∀</m:t>
                                </m:r>
                                <m:r>
                                  <a:rPr lang="en-US" sz="1050" b="0" i="1" smtClean="0">
                                    <a:solidFill>
                                      <a:srgbClr val="000000"/>
                                    </a:solidFill>
                                    <a:latin typeface="Cambria Math" panose="02040503050406030204" pitchFamily="18" charset="0"/>
                                  </a:rPr>
                                  <m:t>𝑛</m:t>
                                </m:r>
                              </m:oMath>
                            </m:oMathPara>
                          </a14:m>
                          <a:endParaRPr lang="ru-RU" sz="1050" dirty="0"/>
                        </a:p>
                      </a:txBody>
                      <a:tcPr anchor="ctr"/>
                    </a:tc>
                    <a:extLst>
                      <a:ext uri="{0D108BD9-81ED-4DB2-BD59-A6C34878D82A}">
                        <a16:rowId xmlns:a16="http://schemas.microsoft.com/office/drawing/2014/main" val="4187893562"/>
                      </a:ext>
                    </a:extLst>
                  </a:tr>
                </a:tbl>
              </a:graphicData>
            </a:graphic>
          </p:graphicFrame>
        </mc:Choice>
        <mc:Fallback xmlns="">
          <p:graphicFrame>
            <p:nvGraphicFramePr>
              <p:cNvPr id="18" name="Таблица 17">
                <a:extLst>
                  <a:ext uri="{FF2B5EF4-FFF2-40B4-BE49-F238E27FC236}">
                    <a16:creationId xmlns:a16="http://schemas.microsoft.com/office/drawing/2014/main" id="{D530B528-8134-9860-CCF2-8E9F0922C1FB}"/>
                  </a:ext>
                </a:extLst>
              </p:cNvPr>
              <p:cNvGraphicFramePr>
                <a:graphicFrameLocks noGrp="1"/>
              </p:cNvGraphicFramePr>
              <p:nvPr/>
            </p:nvGraphicFramePr>
            <p:xfrm>
              <a:off x="1120185" y="1209263"/>
              <a:ext cx="7200000" cy="1854200"/>
            </p:xfrm>
            <a:graphic>
              <a:graphicData uri="http://schemas.openxmlformats.org/drawingml/2006/table">
                <a:tbl>
                  <a:tblPr firstRow="1" bandRow="1">
                    <a:tableStyleId>{2D5ABB26-0587-4C30-8999-92F81FD0307C}</a:tableStyleId>
                  </a:tblPr>
                  <a:tblGrid>
                    <a:gridCol w="2400000">
                      <a:extLst>
                        <a:ext uri="{9D8B030D-6E8A-4147-A177-3AD203B41FA5}">
                          <a16:colId xmlns:a16="http://schemas.microsoft.com/office/drawing/2014/main" val="2341151712"/>
                        </a:ext>
                      </a:extLst>
                    </a:gridCol>
                    <a:gridCol w="2400000">
                      <a:extLst>
                        <a:ext uri="{9D8B030D-6E8A-4147-A177-3AD203B41FA5}">
                          <a16:colId xmlns:a16="http://schemas.microsoft.com/office/drawing/2014/main" val="519535418"/>
                        </a:ext>
                      </a:extLst>
                    </a:gridCol>
                    <a:gridCol w="2400000">
                      <a:extLst>
                        <a:ext uri="{9D8B030D-6E8A-4147-A177-3AD203B41FA5}">
                          <a16:colId xmlns:a16="http://schemas.microsoft.com/office/drawing/2014/main" val="1212613967"/>
                        </a:ext>
                      </a:extLst>
                    </a:gridCol>
                  </a:tblGrid>
                  <a:tr h="370840">
                    <a:tc>
                      <a:txBody>
                        <a:bodyPr/>
                        <a:lstStyle/>
                        <a:p>
                          <a:pPr algn="ctr"/>
                          <a:endParaRPr lang="ru-RU" sz="1050" dirty="0"/>
                        </a:p>
                      </a:txBody>
                      <a:tcPr anchor="ctr"/>
                    </a:tc>
                    <a:tc>
                      <a:txBody>
                        <a:bodyPr/>
                        <a:lstStyle/>
                        <a:p>
                          <a:pPr algn="ctr"/>
                          <a:r>
                            <a:rPr lang="en-US" sz="1050" dirty="0"/>
                            <a:t>Frequentist</a:t>
                          </a:r>
                          <a:endParaRPr lang="ru-RU" sz="1050" dirty="0"/>
                        </a:p>
                      </a:txBody>
                      <a:tcPr anchor="ctr"/>
                    </a:tc>
                    <a:tc>
                      <a:txBody>
                        <a:bodyPr/>
                        <a:lstStyle/>
                        <a:p>
                          <a:pPr algn="ctr"/>
                          <a:r>
                            <a:rPr lang="en-US" sz="1050" dirty="0"/>
                            <a:t>Bayesian</a:t>
                          </a:r>
                          <a:endParaRPr lang="ru-RU" sz="1050" dirty="0"/>
                        </a:p>
                      </a:txBody>
                      <a:tcPr anchor="ctr"/>
                    </a:tc>
                    <a:extLst>
                      <a:ext uri="{0D108BD9-81ED-4DB2-BD59-A6C34878D82A}">
                        <a16:rowId xmlns:a16="http://schemas.microsoft.com/office/drawing/2014/main" val="600698823"/>
                      </a:ext>
                    </a:extLst>
                  </a:tr>
                  <a:tr h="370840">
                    <a:tc>
                      <a:txBody>
                        <a:bodyPr/>
                        <a:lstStyle/>
                        <a:p>
                          <a:pPr algn="ctr"/>
                          <a:r>
                            <a:rPr lang="en-US" sz="1050" dirty="0"/>
                            <a:t>Randomness</a:t>
                          </a:r>
                          <a:endParaRPr lang="ru-RU" sz="1050" dirty="0"/>
                        </a:p>
                      </a:txBody>
                      <a:tcPr anchor="ctr"/>
                    </a:tc>
                    <a:tc>
                      <a:txBody>
                        <a:bodyPr/>
                        <a:lstStyle/>
                        <a:p>
                          <a:pPr algn="ctr"/>
                          <a:r>
                            <a:rPr lang="en-US" sz="1050" dirty="0"/>
                            <a:t>Objective indefiniteness</a:t>
                          </a:r>
                          <a:endParaRPr lang="ru-RU" sz="1050" dirty="0"/>
                        </a:p>
                      </a:txBody>
                      <a:tcPr anchor="ctr"/>
                    </a:tc>
                    <a:tc>
                      <a:txBody>
                        <a:bodyPr/>
                        <a:lstStyle/>
                        <a:p>
                          <a:pPr algn="ctr"/>
                          <a:r>
                            <a:rPr lang="en-US" sz="1050" dirty="0"/>
                            <a:t>Subjective ignorance</a:t>
                          </a:r>
                          <a:endParaRPr lang="ru-RU" sz="1050" dirty="0"/>
                        </a:p>
                      </a:txBody>
                      <a:tcPr anchor="ctr"/>
                    </a:tc>
                    <a:extLst>
                      <a:ext uri="{0D108BD9-81ED-4DB2-BD59-A6C34878D82A}">
                        <a16:rowId xmlns:a16="http://schemas.microsoft.com/office/drawing/2014/main" val="3749636232"/>
                      </a:ext>
                    </a:extLst>
                  </a:tr>
                  <a:tr h="370840">
                    <a:tc>
                      <a:txBody>
                        <a:bodyPr/>
                        <a:lstStyle/>
                        <a:p>
                          <a:pPr algn="ctr"/>
                          <a:r>
                            <a:rPr lang="en-US" sz="1050" dirty="0"/>
                            <a:t>Inference</a:t>
                          </a:r>
                        </a:p>
                      </a:txBody>
                      <a:tcPr anchor="ctr"/>
                    </a:tc>
                    <a:tc>
                      <a:txBody>
                        <a:bodyPr/>
                        <a:lstStyle/>
                        <a:p>
                          <a:pPr algn="ctr"/>
                          <a:r>
                            <a:rPr lang="en-US" sz="1050" dirty="0"/>
                            <a:t>Random and Deterministic</a:t>
                          </a:r>
                          <a:endParaRPr lang="ru-RU" sz="1050" dirty="0"/>
                        </a:p>
                      </a:txBody>
                      <a:tcPr anchor="ctr"/>
                    </a:tc>
                    <a:tc>
                      <a:txBody>
                        <a:bodyPr/>
                        <a:lstStyle/>
                        <a:p>
                          <a:pPr algn="ctr"/>
                          <a:r>
                            <a:rPr lang="en-US" sz="1050" dirty="0"/>
                            <a:t>Everything is random</a:t>
                          </a:r>
                          <a:endParaRPr lang="ru-RU" sz="1050" dirty="0"/>
                        </a:p>
                      </a:txBody>
                      <a:tcPr anchor="ctr"/>
                    </a:tc>
                    <a:extLst>
                      <a:ext uri="{0D108BD9-81ED-4DB2-BD59-A6C34878D82A}">
                        <a16:rowId xmlns:a16="http://schemas.microsoft.com/office/drawing/2014/main" val="2767365034"/>
                      </a:ext>
                    </a:extLst>
                  </a:tr>
                  <a:tr h="370840">
                    <a:tc>
                      <a:txBody>
                        <a:bodyPr/>
                        <a:lstStyle/>
                        <a:p>
                          <a:pPr algn="ctr"/>
                          <a:r>
                            <a:rPr lang="en-US" sz="1050" dirty="0"/>
                            <a:t>Estimates</a:t>
                          </a:r>
                          <a:endParaRPr lang="ru-RU" sz="1050" dirty="0"/>
                        </a:p>
                      </a:txBody>
                      <a:tcPr anchor="ctr"/>
                    </a:tc>
                    <a:tc>
                      <a:txBody>
                        <a:bodyPr/>
                        <a:lstStyle/>
                        <a:p>
                          <a:pPr algn="ctr"/>
                          <a:r>
                            <a:rPr lang="en-US" sz="1050" dirty="0"/>
                            <a:t>Maximal likelihood</a:t>
                          </a:r>
                          <a:endParaRPr lang="ru-RU" sz="1050" dirty="0"/>
                        </a:p>
                      </a:txBody>
                      <a:tcPr anchor="ctr"/>
                    </a:tc>
                    <a:tc>
                      <a:txBody>
                        <a:bodyPr/>
                        <a:lstStyle/>
                        <a:p>
                          <a:pPr algn="ctr"/>
                          <a:r>
                            <a:rPr lang="en-US" sz="1050" dirty="0"/>
                            <a:t>Bayes theorem</a:t>
                          </a:r>
                          <a:endParaRPr lang="ru-RU" sz="1050" dirty="0"/>
                        </a:p>
                      </a:txBody>
                      <a:tcPr anchor="ctr"/>
                    </a:tc>
                    <a:extLst>
                      <a:ext uri="{0D108BD9-81ED-4DB2-BD59-A6C34878D82A}">
                        <a16:rowId xmlns:a16="http://schemas.microsoft.com/office/drawing/2014/main" val="2878899125"/>
                      </a:ext>
                    </a:extLst>
                  </a:tr>
                  <a:tr h="370840">
                    <a:tc>
                      <a:txBody>
                        <a:bodyPr/>
                        <a:lstStyle/>
                        <a:p>
                          <a:pPr algn="ctr"/>
                          <a:r>
                            <a:rPr lang="en-US" sz="1050" dirty="0"/>
                            <a:t>Applicability</a:t>
                          </a:r>
                          <a:endParaRPr lang="ru-RU" sz="1050" dirty="0"/>
                        </a:p>
                      </a:txBody>
                      <a:tcPr anchor="ctr"/>
                    </a:tc>
                    <a:tc>
                      <a:txBody>
                        <a:bodyPr/>
                        <a:lstStyle/>
                        <a:p>
                          <a:endParaRPr lang="ru-RU"/>
                        </a:p>
                      </a:txBody>
                      <a:tcPr anchor="ctr">
                        <a:blipFill>
                          <a:blip r:embed="rId2"/>
                          <a:stretch>
                            <a:fillRect l="-100000" t="-400000" r="-100000"/>
                          </a:stretch>
                        </a:blipFill>
                      </a:tcPr>
                    </a:tc>
                    <a:tc>
                      <a:txBody>
                        <a:bodyPr/>
                        <a:lstStyle/>
                        <a:p>
                          <a:endParaRPr lang="ru-RU"/>
                        </a:p>
                      </a:txBody>
                      <a:tcPr anchor="ctr">
                        <a:blipFill>
                          <a:blip r:embed="rId2"/>
                          <a:stretch>
                            <a:fillRect l="-200000" t="-400000"/>
                          </a:stretch>
                        </a:blipFill>
                      </a:tcPr>
                    </a:tc>
                    <a:extLst>
                      <a:ext uri="{0D108BD9-81ED-4DB2-BD59-A6C34878D82A}">
                        <a16:rowId xmlns:a16="http://schemas.microsoft.com/office/drawing/2014/main" val="4187893562"/>
                      </a:ext>
                    </a:extLst>
                  </a:tr>
                </a:tbl>
              </a:graphicData>
            </a:graphic>
          </p:graphicFrame>
        </mc:Fallback>
      </mc:AlternateContent>
      <p:sp>
        <p:nvSpPr>
          <p:cNvPr id="8" name="TextBox 7">
            <a:extLst>
              <a:ext uri="{FF2B5EF4-FFF2-40B4-BE49-F238E27FC236}">
                <a16:creationId xmlns:a16="http://schemas.microsoft.com/office/drawing/2014/main" id="{EB08E223-E1FA-CF56-CB5D-34EB85235910}"/>
              </a:ext>
            </a:extLst>
          </p:cNvPr>
          <p:cNvSpPr txBox="1"/>
          <p:nvPr/>
        </p:nvSpPr>
        <p:spPr>
          <a:xfrm>
            <a:off x="7199194" y="4597642"/>
            <a:ext cx="1397256" cy="231282"/>
          </a:xfrm>
          <a:prstGeom prst="rect">
            <a:avLst/>
          </a:prstGeom>
          <a:noFill/>
        </p:spPr>
        <p:txBody>
          <a:bodyPr wrap="square">
            <a:spAutoFit/>
          </a:bodyPr>
          <a:lstStyle/>
          <a:p>
            <a:r>
              <a:rPr lang="et-EE" dirty="0">
                <a:hlinkClick r:id="rId3"/>
              </a:rPr>
              <a:t>Deep Bayes School</a:t>
            </a:r>
            <a:endParaRPr lang="ru-RU" dirty="0"/>
          </a:p>
        </p:txBody>
      </p:sp>
      <p:sp>
        <p:nvSpPr>
          <p:cNvPr id="12" name="Нижний колонтитул 4">
            <a:extLst>
              <a:ext uri="{FF2B5EF4-FFF2-40B4-BE49-F238E27FC236}">
                <a16:creationId xmlns:a16="http://schemas.microsoft.com/office/drawing/2014/main" id="{C4293315-31BA-B3F2-8DE8-77220A15CE5E}"/>
              </a:ext>
            </a:extLst>
          </p:cNvPr>
          <p:cNvSpPr txBox="1">
            <a:spLocks/>
          </p:cNvSpPr>
          <p:nvPr/>
        </p:nvSpPr>
        <p:spPr>
          <a:xfrm>
            <a:off x="597588" y="347868"/>
            <a:ext cx="3086100" cy="273815"/>
          </a:xfrm>
          <a:prstGeom prst="rect">
            <a:avLst/>
          </a:prstGeom>
        </p:spPr>
        <p:txBody>
          <a:bodyPr vert="horz" lIns="45899" tIns="22950" rIns="45899" bIns="22950" rtlCol="0" anchor="ctr"/>
          <a:lstStyle>
            <a:defPPr>
              <a:defRPr lang="ru-RU"/>
            </a:defPPr>
            <a:lvl1pPr marL="0" algn="l" defTabSz="914400" rtl="0" eaLnBrk="1" latinLnBrk="0" hangingPunct="1">
              <a:defRPr sz="1450" b="0" kern="1200">
                <a:solidFill>
                  <a:srgbClr val="808080"/>
                </a:solidFill>
                <a:latin typeface="Montserrat"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728" dirty="0">
                <a:latin typeface="IBM Plex Sans" panose="020B0503050203000203" pitchFamily="34" charset="0"/>
              </a:rPr>
              <a:t>Lecture 6. Loss Functions. Uncertainty Estimation</a:t>
            </a:r>
            <a:br>
              <a:rPr lang="en-US" sz="728" dirty="0">
                <a:latin typeface="IBM Plex Sans" panose="020B0503050203000203" pitchFamily="34" charset="0"/>
              </a:rPr>
            </a:br>
            <a:r>
              <a:rPr lang="en-US" sz="728" dirty="0">
                <a:latin typeface="IBM Plex Sans" panose="020B0503050203000203" pitchFamily="34" charset="0"/>
              </a:rPr>
              <a:t>by Alexei Kornaev</a:t>
            </a:r>
            <a:endParaRPr lang="ru-RU" sz="728" dirty="0">
              <a:latin typeface="IBM Plex Sans" panose="020B0503050203000203" pitchFamily="34" charset="0"/>
            </a:endParaRPr>
          </a:p>
        </p:txBody>
      </p:sp>
    </p:spTree>
    <p:extLst>
      <p:ext uri="{BB962C8B-B14F-4D97-AF65-F5344CB8AC3E}">
        <p14:creationId xmlns:p14="http://schemas.microsoft.com/office/powerpoint/2010/main" val="35801270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Рисунок 12">
            <a:extLst>
              <a:ext uri="{FF2B5EF4-FFF2-40B4-BE49-F238E27FC236}">
                <a16:creationId xmlns:a16="http://schemas.microsoft.com/office/drawing/2014/main" id="{1752A06B-D5B6-EA4E-8C6E-E5BC9B53A864}"/>
              </a:ext>
            </a:extLst>
          </p:cNvPr>
          <p:cNvPicPr>
            <a:picLocks noChangeAspect="1"/>
          </p:cNvPicPr>
          <p:nvPr/>
        </p:nvPicPr>
        <p:blipFill>
          <a:blip r:embed="rId2"/>
          <a:stretch>
            <a:fillRect/>
          </a:stretch>
        </p:blipFill>
        <p:spPr>
          <a:xfrm>
            <a:off x="5898060" y="849629"/>
            <a:ext cx="2775216" cy="1800000"/>
          </a:xfrm>
          <a:prstGeom prst="rect">
            <a:avLst/>
          </a:prstGeom>
        </p:spPr>
      </p:pic>
      <p:pic>
        <p:nvPicPr>
          <p:cNvPr id="12" name="Рисунок 11">
            <a:extLst>
              <a:ext uri="{FF2B5EF4-FFF2-40B4-BE49-F238E27FC236}">
                <a16:creationId xmlns:a16="http://schemas.microsoft.com/office/drawing/2014/main" id="{A3776E30-112A-D9A6-B38E-A6D61568B34C}"/>
              </a:ext>
            </a:extLst>
          </p:cNvPr>
          <p:cNvPicPr>
            <a:picLocks noChangeAspect="1"/>
          </p:cNvPicPr>
          <p:nvPr/>
        </p:nvPicPr>
        <p:blipFill>
          <a:blip r:embed="rId3"/>
          <a:stretch>
            <a:fillRect/>
          </a:stretch>
        </p:blipFill>
        <p:spPr>
          <a:xfrm>
            <a:off x="5461891" y="3045565"/>
            <a:ext cx="1457888" cy="1440000"/>
          </a:xfrm>
          <a:prstGeom prst="rect">
            <a:avLst/>
          </a:prstGeom>
        </p:spPr>
      </p:pic>
      <p:sp>
        <p:nvSpPr>
          <p:cNvPr id="2" name="Заголовок 1">
            <a:extLst>
              <a:ext uri="{FF2B5EF4-FFF2-40B4-BE49-F238E27FC236}">
                <a16:creationId xmlns:a16="http://schemas.microsoft.com/office/drawing/2014/main" id="{DC5DC411-F452-CC19-D608-CB9A7B48EBB5}"/>
              </a:ext>
            </a:extLst>
          </p:cNvPr>
          <p:cNvSpPr>
            <a:spLocks noGrp="1"/>
          </p:cNvSpPr>
          <p:nvPr>
            <p:ph type="title" idx="4294967295"/>
          </p:nvPr>
        </p:nvSpPr>
        <p:spPr>
          <a:xfrm>
            <a:off x="527727" y="543705"/>
            <a:ext cx="7886700" cy="344822"/>
          </a:xfrm>
        </p:spPr>
        <p:txBody>
          <a:bodyPr>
            <a:noAutofit/>
          </a:bodyPr>
          <a:lstStyle/>
          <a:p>
            <a:r>
              <a:rPr lang="en-US" dirty="0"/>
              <a:t>Agenda</a:t>
            </a:r>
            <a:endParaRPr lang="ru-RU" dirty="0"/>
          </a:p>
        </p:txBody>
      </p:sp>
      <p:sp>
        <p:nvSpPr>
          <p:cNvPr id="16" name="Нижний колонтитул 15">
            <a:extLst>
              <a:ext uri="{FF2B5EF4-FFF2-40B4-BE49-F238E27FC236}">
                <a16:creationId xmlns:a16="http://schemas.microsoft.com/office/drawing/2014/main" id="{B34CBCE5-C99D-EC02-E36D-9C5D3FC5B438}"/>
              </a:ext>
            </a:extLst>
          </p:cNvPr>
          <p:cNvSpPr>
            <a:spLocks noGrp="1"/>
          </p:cNvSpPr>
          <p:nvPr>
            <p:ph type="ftr" sz="quarter" idx="4294967295"/>
          </p:nvPr>
        </p:nvSpPr>
        <p:spPr>
          <a:xfrm>
            <a:off x="605541" y="4318654"/>
            <a:ext cx="3636000" cy="273815"/>
          </a:xfrm>
        </p:spPr>
        <p:txBody>
          <a:bodyPr/>
          <a:lstStyle/>
          <a:p>
            <a:r>
              <a:rPr lang="en-US" dirty="0"/>
              <a:t>All models are wrong, but </a:t>
            </a:r>
            <a:r>
              <a:rPr lang="en-US" strike="sngStrike" dirty="0"/>
              <a:t>some</a:t>
            </a:r>
            <a:r>
              <a:rPr lang="en-US" dirty="0"/>
              <a:t> </a:t>
            </a:r>
            <a:r>
              <a:rPr lang="en-US" dirty="0">
                <a:solidFill>
                  <a:srgbClr val="40BA21"/>
                </a:solidFill>
              </a:rPr>
              <a:t>models that know when they are wrong</a:t>
            </a:r>
            <a:r>
              <a:rPr lang="en-US" dirty="0"/>
              <a:t>, are useful</a:t>
            </a:r>
          </a:p>
          <a:p>
            <a:pPr algn="r"/>
            <a:r>
              <a:rPr lang="en-US" dirty="0"/>
              <a:t>/George Box + unknown researcher from the Google AI Brain Team/</a:t>
            </a:r>
            <a:endParaRPr lang="ru-RU" dirty="0"/>
          </a:p>
        </p:txBody>
      </p:sp>
      <p:sp>
        <p:nvSpPr>
          <p:cNvPr id="17" name="Номер слайда 16">
            <a:extLst>
              <a:ext uri="{FF2B5EF4-FFF2-40B4-BE49-F238E27FC236}">
                <a16:creationId xmlns:a16="http://schemas.microsoft.com/office/drawing/2014/main" id="{2A423679-45B8-13F4-8519-8F978D553959}"/>
              </a:ext>
            </a:extLst>
          </p:cNvPr>
          <p:cNvSpPr>
            <a:spLocks noGrp="1"/>
          </p:cNvSpPr>
          <p:nvPr>
            <p:ph type="sldNum" sz="quarter" idx="4294967295"/>
          </p:nvPr>
        </p:nvSpPr>
        <p:spPr>
          <a:xfrm>
            <a:off x="6533015" y="4631753"/>
            <a:ext cx="2057400" cy="273815"/>
          </a:xfrm>
        </p:spPr>
        <p:txBody>
          <a:bodyPr/>
          <a:lstStyle/>
          <a:p>
            <a:fld id="{7F51F9F8-EAF5-D645-AF75-0522F1FAF6E8}" type="slidenum">
              <a:rPr lang="ru-RU" smtClean="0"/>
              <a:pPr/>
              <a:t>15</a:t>
            </a:fld>
            <a:endParaRPr lang="ru-RU" dirty="0"/>
          </a:p>
        </p:txBody>
      </p:sp>
      <p:sp>
        <p:nvSpPr>
          <p:cNvPr id="18" name="Нижний колонтитул 4">
            <a:extLst>
              <a:ext uri="{FF2B5EF4-FFF2-40B4-BE49-F238E27FC236}">
                <a16:creationId xmlns:a16="http://schemas.microsoft.com/office/drawing/2014/main" id="{263B9775-53A7-651F-7803-4D0AB097C01B}"/>
              </a:ext>
            </a:extLst>
          </p:cNvPr>
          <p:cNvSpPr txBox="1">
            <a:spLocks/>
          </p:cNvSpPr>
          <p:nvPr/>
        </p:nvSpPr>
        <p:spPr>
          <a:xfrm>
            <a:off x="597588" y="347868"/>
            <a:ext cx="3086100" cy="273815"/>
          </a:xfrm>
          <a:prstGeom prst="rect">
            <a:avLst/>
          </a:prstGeom>
        </p:spPr>
        <p:txBody>
          <a:bodyPr vert="horz" lIns="45899" tIns="22950" rIns="45899" bIns="22950" rtlCol="0" anchor="ctr"/>
          <a:lstStyle>
            <a:defPPr>
              <a:defRPr lang="ru-RU"/>
            </a:defPPr>
            <a:lvl1pPr marL="0" algn="l" defTabSz="914400" rtl="0" eaLnBrk="1" latinLnBrk="0" hangingPunct="1">
              <a:defRPr sz="1450" b="0" kern="1200">
                <a:solidFill>
                  <a:srgbClr val="808080"/>
                </a:solidFill>
                <a:latin typeface="Montserrat"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728" dirty="0">
                <a:latin typeface="IBM Plex Sans" panose="020B0503050203000203" pitchFamily="34" charset="0"/>
              </a:rPr>
              <a:t>Lecture 6. Loss Functions. Uncertainty Estimation</a:t>
            </a:r>
            <a:br>
              <a:rPr lang="en-US" sz="728" dirty="0">
                <a:latin typeface="IBM Plex Sans" panose="020B0503050203000203" pitchFamily="34" charset="0"/>
              </a:rPr>
            </a:br>
            <a:r>
              <a:rPr lang="en-US" sz="728" dirty="0">
                <a:latin typeface="IBM Plex Sans" panose="020B0503050203000203" pitchFamily="34" charset="0"/>
              </a:rPr>
              <a:t>by Alexei Kornaev</a:t>
            </a:r>
            <a:endParaRPr lang="ru-RU" sz="728" dirty="0">
              <a:latin typeface="IBM Plex Sans" panose="020B0503050203000203" pitchFamily="34" charset="0"/>
            </a:endParaRPr>
          </a:p>
        </p:txBody>
      </p:sp>
      <p:grpSp>
        <p:nvGrpSpPr>
          <p:cNvPr id="3" name="Группа 2">
            <a:extLst>
              <a:ext uri="{FF2B5EF4-FFF2-40B4-BE49-F238E27FC236}">
                <a16:creationId xmlns:a16="http://schemas.microsoft.com/office/drawing/2014/main" id="{F18AD137-042D-13DB-D6A2-6628F89E6031}"/>
              </a:ext>
            </a:extLst>
          </p:cNvPr>
          <p:cNvGrpSpPr/>
          <p:nvPr/>
        </p:nvGrpSpPr>
        <p:grpSpPr>
          <a:xfrm>
            <a:off x="8414427" y="204960"/>
            <a:ext cx="201063" cy="201075"/>
            <a:chOff x="1530350" y="3059906"/>
            <a:chExt cx="273827" cy="273844"/>
          </a:xfrm>
        </p:grpSpPr>
        <p:sp>
          <p:nvSpPr>
            <p:cNvPr id="4" name="Полилиния 3">
              <a:extLst>
                <a:ext uri="{FF2B5EF4-FFF2-40B4-BE49-F238E27FC236}">
                  <a16:creationId xmlns:a16="http://schemas.microsoft.com/office/drawing/2014/main" id="{B3C0A76F-4029-F547-8EDE-F2499C7B0562}"/>
                </a:ext>
              </a:extLst>
            </p:cNvPr>
            <p:cNvSpPr/>
            <p:nvPr/>
          </p:nvSpPr>
          <p:spPr>
            <a:xfrm>
              <a:off x="1530350" y="3059906"/>
              <a:ext cx="74712" cy="74751"/>
            </a:xfrm>
            <a:custGeom>
              <a:avLst/>
              <a:gdLst>
                <a:gd name="connsiteX0" fmla="*/ 74713 w 74712"/>
                <a:gd name="connsiteY0" fmla="*/ 0 h 74751"/>
                <a:gd name="connsiteX1" fmla="*/ 0 w 74712"/>
                <a:gd name="connsiteY1" fmla="*/ 0 h 74751"/>
                <a:gd name="connsiteX2" fmla="*/ 0 w 74712"/>
                <a:gd name="connsiteY2" fmla="*/ 74752 h 74751"/>
                <a:gd name="connsiteX3" fmla="*/ 74713 w 74712"/>
                <a:gd name="connsiteY3" fmla="*/ 74752 h 74751"/>
                <a:gd name="connsiteX4" fmla="*/ 74713 w 74712"/>
                <a:gd name="connsiteY4" fmla="*/ 0 h 747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712" h="74751">
                  <a:moveTo>
                    <a:pt x="74713" y="0"/>
                  </a:moveTo>
                  <a:lnTo>
                    <a:pt x="0" y="0"/>
                  </a:lnTo>
                  <a:lnTo>
                    <a:pt x="0" y="74752"/>
                  </a:lnTo>
                  <a:lnTo>
                    <a:pt x="74713" y="74752"/>
                  </a:lnTo>
                  <a:lnTo>
                    <a:pt x="74713" y="0"/>
                  </a:lnTo>
                  <a:close/>
                </a:path>
              </a:pathLst>
            </a:custGeom>
            <a:solidFill>
              <a:srgbClr val="40BA21"/>
            </a:solidFill>
            <a:ln w="1699" cap="flat">
              <a:noFill/>
              <a:prstDash val="solid"/>
              <a:miter/>
            </a:ln>
          </p:spPr>
          <p:txBody>
            <a:bodyPr rtlCol="0" anchor="ctr"/>
            <a:lstStyle/>
            <a:p>
              <a:endParaRPr lang="ru-RU"/>
            </a:p>
          </p:txBody>
        </p:sp>
        <p:sp>
          <p:nvSpPr>
            <p:cNvPr id="6" name="Полилиния 5">
              <a:extLst>
                <a:ext uri="{FF2B5EF4-FFF2-40B4-BE49-F238E27FC236}">
                  <a16:creationId xmlns:a16="http://schemas.microsoft.com/office/drawing/2014/main" id="{E1FE4EC5-4C6A-7448-94CB-3224B5296C05}"/>
                </a:ext>
              </a:extLst>
            </p:cNvPr>
            <p:cNvSpPr/>
            <p:nvPr/>
          </p:nvSpPr>
          <p:spPr>
            <a:xfrm>
              <a:off x="1629907" y="3059906"/>
              <a:ext cx="174270" cy="273844"/>
            </a:xfrm>
            <a:custGeom>
              <a:avLst/>
              <a:gdLst>
                <a:gd name="connsiteX0" fmla="*/ 174270 w 174270"/>
                <a:gd name="connsiteY0" fmla="*/ 0 h 273844"/>
                <a:gd name="connsiteX1" fmla="*/ 99582 w 174270"/>
                <a:gd name="connsiteY1" fmla="*/ 0 h 273844"/>
                <a:gd name="connsiteX2" fmla="*/ 99582 w 174270"/>
                <a:gd name="connsiteY2" fmla="*/ 199117 h 273844"/>
                <a:gd name="connsiteX3" fmla="*/ 74688 w 174270"/>
                <a:gd name="connsiteY3" fmla="*/ 199117 h 273844"/>
                <a:gd name="connsiteX4" fmla="*/ 74688 w 174270"/>
                <a:gd name="connsiteY4" fmla="*/ 0 h 273844"/>
                <a:gd name="connsiteX5" fmla="*/ 0 w 174270"/>
                <a:gd name="connsiteY5" fmla="*/ 0 h 273844"/>
                <a:gd name="connsiteX6" fmla="*/ 0 w 174270"/>
                <a:gd name="connsiteY6" fmla="*/ 273818 h 273844"/>
                <a:gd name="connsiteX7" fmla="*/ 62214 w 174270"/>
                <a:gd name="connsiteY7" fmla="*/ 273818 h 273844"/>
                <a:gd name="connsiteX8" fmla="*/ 62214 w 174270"/>
                <a:gd name="connsiteY8" fmla="*/ 273844 h 273844"/>
                <a:gd name="connsiteX9" fmla="*/ 136927 w 174270"/>
                <a:gd name="connsiteY9" fmla="*/ 273844 h 273844"/>
                <a:gd name="connsiteX10" fmla="*/ 136927 w 174270"/>
                <a:gd name="connsiteY10" fmla="*/ 273818 h 273844"/>
                <a:gd name="connsiteX11" fmla="*/ 174270 w 174270"/>
                <a:gd name="connsiteY11" fmla="*/ 273818 h 273844"/>
                <a:gd name="connsiteX12" fmla="*/ 174270 w 174270"/>
                <a:gd name="connsiteY12" fmla="*/ 0 h 273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4270" h="273844">
                  <a:moveTo>
                    <a:pt x="174270" y="0"/>
                  </a:moveTo>
                  <a:lnTo>
                    <a:pt x="99582" y="0"/>
                  </a:lnTo>
                  <a:lnTo>
                    <a:pt x="99582" y="199117"/>
                  </a:lnTo>
                  <a:lnTo>
                    <a:pt x="74688" y="199117"/>
                  </a:lnTo>
                  <a:lnTo>
                    <a:pt x="74688" y="0"/>
                  </a:lnTo>
                  <a:lnTo>
                    <a:pt x="0" y="0"/>
                  </a:lnTo>
                  <a:lnTo>
                    <a:pt x="0" y="273818"/>
                  </a:lnTo>
                  <a:lnTo>
                    <a:pt x="62214" y="273818"/>
                  </a:lnTo>
                  <a:lnTo>
                    <a:pt x="62214" y="273844"/>
                  </a:lnTo>
                  <a:lnTo>
                    <a:pt x="136927" y="273844"/>
                  </a:lnTo>
                  <a:lnTo>
                    <a:pt x="136927" y="273818"/>
                  </a:lnTo>
                  <a:lnTo>
                    <a:pt x="174270" y="273818"/>
                  </a:lnTo>
                  <a:lnTo>
                    <a:pt x="174270" y="0"/>
                  </a:lnTo>
                  <a:close/>
                </a:path>
              </a:pathLst>
            </a:custGeom>
            <a:solidFill>
              <a:srgbClr val="40BA21"/>
            </a:solidFill>
            <a:ln w="1699" cap="flat">
              <a:noFill/>
              <a:prstDash val="solid"/>
              <a:miter/>
            </a:ln>
          </p:spPr>
          <p:txBody>
            <a:bodyPr rtlCol="0" anchor="ctr"/>
            <a:lstStyle/>
            <a:p>
              <a:endParaRPr lang="ru-RU"/>
            </a:p>
          </p:txBody>
        </p:sp>
        <p:sp>
          <p:nvSpPr>
            <p:cNvPr id="7" name="Полилиния 6">
              <a:extLst>
                <a:ext uri="{FF2B5EF4-FFF2-40B4-BE49-F238E27FC236}">
                  <a16:creationId xmlns:a16="http://schemas.microsoft.com/office/drawing/2014/main" id="{24299AC6-B110-2C15-C786-D0795969AFE7}"/>
                </a:ext>
              </a:extLst>
            </p:cNvPr>
            <p:cNvSpPr/>
            <p:nvPr/>
          </p:nvSpPr>
          <p:spPr>
            <a:xfrm>
              <a:off x="1530350" y="3159439"/>
              <a:ext cx="74712" cy="174284"/>
            </a:xfrm>
            <a:custGeom>
              <a:avLst/>
              <a:gdLst>
                <a:gd name="connsiteX0" fmla="*/ 74713 w 74712"/>
                <a:gd name="connsiteY0" fmla="*/ 0 h 174284"/>
                <a:gd name="connsiteX1" fmla="*/ 0 w 74712"/>
                <a:gd name="connsiteY1" fmla="*/ 0 h 174284"/>
                <a:gd name="connsiteX2" fmla="*/ 0 w 74712"/>
                <a:gd name="connsiteY2" fmla="*/ 174285 h 174284"/>
                <a:gd name="connsiteX3" fmla="*/ 74713 w 74712"/>
                <a:gd name="connsiteY3" fmla="*/ 174285 h 174284"/>
                <a:gd name="connsiteX4" fmla="*/ 74713 w 74712"/>
                <a:gd name="connsiteY4" fmla="*/ 0 h 1742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712" h="174284">
                  <a:moveTo>
                    <a:pt x="74713" y="0"/>
                  </a:moveTo>
                  <a:lnTo>
                    <a:pt x="0" y="0"/>
                  </a:lnTo>
                  <a:lnTo>
                    <a:pt x="0" y="174285"/>
                  </a:lnTo>
                  <a:lnTo>
                    <a:pt x="74713" y="174285"/>
                  </a:lnTo>
                  <a:lnTo>
                    <a:pt x="74713" y="0"/>
                  </a:lnTo>
                  <a:close/>
                </a:path>
              </a:pathLst>
            </a:custGeom>
            <a:solidFill>
              <a:srgbClr val="40BA21"/>
            </a:solidFill>
            <a:ln w="1699" cap="flat">
              <a:noFill/>
              <a:prstDash val="solid"/>
              <a:miter/>
            </a:ln>
          </p:spPr>
          <p:txBody>
            <a:bodyPr rtlCol="0" anchor="ctr"/>
            <a:lstStyle/>
            <a:p>
              <a:endParaRPr lang="ru-RU"/>
            </a:p>
          </p:txBody>
        </p:sp>
      </p:grpSp>
      <p:sp>
        <p:nvSpPr>
          <p:cNvPr id="8" name="Подзаголовок 2">
            <a:extLst>
              <a:ext uri="{FF2B5EF4-FFF2-40B4-BE49-F238E27FC236}">
                <a16:creationId xmlns:a16="http://schemas.microsoft.com/office/drawing/2014/main" id="{6B165E62-AE69-0F5B-00C7-790242382956}"/>
              </a:ext>
            </a:extLst>
          </p:cNvPr>
          <p:cNvSpPr txBox="1">
            <a:spLocks/>
          </p:cNvSpPr>
          <p:nvPr/>
        </p:nvSpPr>
        <p:spPr>
          <a:xfrm>
            <a:off x="605541" y="1173905"/>
            <a:ext cx="4680834" cy="2929922"/>
          </a:xfrm>
          <a:prstGeom prst="rect">
            <a:avLst/>
          </a:prstGeom>
        </p:spPr>
        <p:txBody>
          <a:bodyPr/>
          <a:lstStyle>
            <a:lvl1pPr marL="171447" indent="-171447" algn="l" defTabSz="685789"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42" indent="-171447" algn="l" defTabSz="685789"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36" indent="-171447" algn="l" defTabSz="685789"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31" indent="-171447" algn="l" defTabSz="68578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26" indent="-171447" algn="l" defTabSz="68578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20" indent="-171447" algn="l" defTabSz="68578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14" indent="-171447" algn="l" defTabSz="68578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09" indent="-171447" algn="l" defTabSz="68578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03" indent="-171447" algn="l" defTabSz="68578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400050" indent="-400050">
              <a:lnSpc>
                <a:spcPct val="100000"/>
              </a:lnSpc>
              <a:buFont typeface="Arial" panose="020B0604020202020204" pitchFamily="34" charset="0"/>
              <a:buAutoNum type="romanUcPeriod"/>
            </a:pPr>
            <a:r>
              <a:rPr lang="en-US" sz="1600" dirty="0">
                <a:solidFill>
                  <a:srgbClr val="40BA21"/>
                </a:solidFill>
              </a:rPr>
              <a:t>MAXIMUM LIKELIHOOD CRITERION (MLC)</a:t>
            </a:r>
          </a:p>
          <a:p>
            <a:pPr marL="400050" indent="-400050">
              <a:lnSpc>
                <a:spcPct val="100000"/>
              </a:lnSpc>
              <a:buFont typeface="Arial" panose="020B0604020202020204" pitchFamily="34" charset="0"/>
              <a:buAutoNum type="romanUcPeriod"/>
            </a:pPr>
            <a:r>
              <a:rPr lang="en-US" sz="1600" dirty="0">
                <a:solidFill>
                  <a:srgbClr val="40BA21"/>
                </a:solidFill>
              </a:rPr>
              <a:t>UNCERTAINTY ESTIMATION USING MLC</a:t>
            </a:r>
            <a:endParaRPr lang="ru-RU" sz="1600" dirty="0">
              <a:solidFill>
                <a:srgbClr val="40BA21"/>
              </a:solidFill>
            </a:endParaRPr>
          </a:p>
          <a:p>
            <a:pPr marL="400050" indent="-400050">
              <a:lnSpc>
                <a:spcPct val="100000"/>
              </a:lnSpc>
              <a:buFont typeface="Arial" panose="020B0604020202020204" pitchFamily="34" charset="0"/>
              <a:buAutoNum type="romanUcPeriod"/>
            </a:pPr>
            <a:r>
              <a:rPr lang="en-US" sz="1600" dirty="0">
                <a:solidFill>
                  <a:schemeClr val="tx1">
                    <a:lumMod val="75000"/>
                    <a:lumOff val="25000"/>
                  </a:schemeClr>
                </a:solidFill>
              </a:rPr>
              <a:t>UNCERTAINTY ESTIMATION IN GENERAL</a:t>
            </a:r>
          </a:p>
        </p:txBody>
      </p:sp>
      <p:pic>
        <p:nvPicPr>
          <p:cNvPr id="5" name="Рисунок 4">
            <a:extLst>
              <a:ext uri="{FF2B5EF4-FFF2-40B4-BE49-F238E27FC236}">
                <a16:creationId xmlns:a16="http://schemas.microsoft.com/office/drawing/2014/main" id="{DA34B125-F856-ED3E-249B-51ABD25F5506}"/>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t="27237" b="1"/>
          <a:stretch/>
        </p:blipFill>
        <p:spPr>
          <a:xfrm>
            <a:off x="5446126" y="839691"/>
            <a:ext cx="3640069" cy="3645874"/>
          </a:xfrm>
          <a:prstGeom prst="rect">
            <a:avLst/>
          </a:prstGeom>
        </p:spPr>
      </p:pic>
    </p:spTree>
    <p:extLst>
      <p:ext uri="{BB962C8B-B14F-4D97-AF65-F5344CB8AC3E}">
        <p14:creationId xmlns:p14="http://schemas.microsoft.com/office/powerpoint/2010/main" val="34085771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Рисунок 2">
            <a:extLst>
              <a:ext uri="{FF2B5EF4-FFF2-40B4-BE49-F238E27FC236}">
                <a16:creationId xmlns:a16="http://schemas.microsoft.com/office/drawing/2014/main" id="{2BEFD434-E3BE-981C-5589-D19AF84CA8A9}"/>
              </a:ext>
            </a:extLst>
          </p:cNvPr>
          <p:cNvPicPr>
            <a:picLocks noChangeAspect="1"/>
          </p:cNvPicPr>
          <p:nvPr/>
        </p:nvPicPr>
        <p:blipFill>
          <a:blip r:embed="rId2"/>
          <a:stretch>
            <a:fillRect/>
          </a:stretch>
        </p:blipFill>
        <p:spPr>
          <a:xfrm>
            <a:off x="597557" y="1016301"/>
            <a:ext cx="3719228" cy="3240000"/>
          </a:xfrm>
          <a:prstGeom prst="rect">
            <a:avLst/>
          </a:prstGeom>
        </p:spPr>
      </p:pic>
      <p:sp>
        <p:nvSpPr>
          <p:cNvPr id="1057" name="Прямоугольник 1056">
            <a:extLst>
              <a:ext uri="{FF2B5EF4-FFF2-40B4-BE49-F238E27FC236}">
                <a16:creationId xmlns:a16="http://schemas.microsoft.com/office/drawing/2014/main" id="{007F5D48-B94B-591F-A313-EAB248263239}"/>
              </a:ext>
            </a:extLst>
          </p:cNvPr>
          <p:cNvSpPr/>
          <p:nvPr/>
        </p:nvSpPr>
        <p:spPr>
          <a:xfrm>
            <a:off x="7167983" y="2865471"/>
            <a:ext cx="958266" cy="1224730"/>
          </a:xfrm>
          <a:prstGeom prst="rect">
            <a:avLst/>
          </a:prstGeom>
          <a:solidFill>
            <a:schemeClr val="accent6">
              <a:alpha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56" name="Прямоугольник 1055">
            <a:extLst>
              <a:ext uri="{FF2B5EF4-FFF2-40B4-BE49-F238E27FC236}">
                <a16:creationId xmlns:a16="http://schemas.microsoft.com/office/drawing/2014/main" id="{41AA1B63-85F3-9418-749B-2414083E38BF}"/>
              </a:ext>
            </a:extLst>
          </p:cNvPr>
          <p:cNvSpPr/>
          <p:nvPr/>
        </p:nvSpPr>
        <p:spPr>
          <a:xfrm>
            <a:off x="5505425" y="3181193"/>
            <a:ext cx="600787" cy="914437"/>
          </a:xfrm>
          <a:prstGeom prst="rect">
            <a:avLst/>
          </a:prstGeom>
          <a:solidFill>
            <a:schemeClr val="accent6">
              <a:alpha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54" name="Прямоугольник 1053">
            <a:extLst>
              <a:ext uri="{FF2B5EF4-FFF2-40B4-BE49-F238E27FC236}">
                <a16:creationId xmlns:a16="http://schemas.microsoft.com/office/drawing/2014/main" id="{99138B1A-BABF-221A-84F2-C583D4ABBE10}"/>
              </a:ext>
            </a:extLst>
          </p:cNvPr>
          <p:cNvSpPr/>
          <p:nvPr/>
        </p:nvSpPr>
        <p:spPr>
          <a:xfrm>
            <a:off x="6107422" y="3365820"/>
            <a:ext cx="1061721" cy="729815"/>
          </a:xfrm>
          <a:prstGeom prst="rect">
            <a:avLst/>
          </a:prstGeom>
          <a:solidFill>
            <a:schemeClr val="accent1">
              <a:alpha val="22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4" name="Номер слайда 3">
            <a:extLst>
              <a:ext uri="{FF2B5EF4-FFF2-40B4-BE49-F238E27FC236}">
                <a16:creationId xmlns:a16="http://schemas.microsoft.com/office/drawing/2014/main" id="{A876D1CF-6EAC-F3E7-C6E5-11A9C0320C7F}"/>
              </a:ext>
            </a:extLst>
          </p:cNvPr>
          <p:cNvSpPr>
            <a:spLocks noGrp="1"/>
          </p:cNvSpPr>
          <p:nvPr>
            <p:ph type="sldNum" sz="quarter" idx="4294967295"/>
          </p:nvPr>
        </p:nvSpPr>
        <p:spPr>
          <a:xfrm>
            <a:off x="6533015" y="4631753"/>
            <a:ext cx="2057400" cy="273815"/>
          </a:xfrm>
        </p:spPr>
        <p:txBody>
          <a:bodyPr/>
          <a:lstStyle/>
          <a:p>
            <a:fld id="{7F51F9F8-EAF5-D645-AF75-0522F1FAF6E8}" type="slidenum">
              <a:rPr lang="ru-RU" smtClean="0"/>
              <a:pPr/>
              <a:t>16</a:t>
            </a:fld>
            <a:endParaRPr lang="ru-RU" dirty="0"/>
          </a:p>
        </p:txBody>
      </p:sp>
      <p:grpSp>
        <p:nvGrpSpPr>
          <p:cNvPr id="5" name="Группа 4">
            <a:extLst>
              <a:ext uri="{FF2B5EF4-FFF2-40B4-BE49-F238E27FC236}">
                <a16:creationId xmlns:a16="http://schemas.microsoft.com/office/drawing/2014/main" id="{72D4A44E-6E1E-98B9-EDB7-68040AB7669D}"/>
              </a:ext>
            </a:extLst>
          </p:cNvPr>
          <p:cNvGrpSpPr/>
          <p:nvPr/>
        </p:nvGrpSpPr>
        <p:grpSpPr>
          <a:xfrm>
            <a:off x="8414427" y="204960"/>
            <a:ext cx="201063" cy="201075"/>
            <a:chOff x="1530350" y="3059906"/>
            <a:chExt cx="273827" cy="273844"/>
          </a:xfrm>
        </p:grpSpPr>
        <p:sp>
          <p:nvSpPr>
            <p:cNvPr id="6" name="Полилиния 5">
              <a:extLst>
                <a:ext uri="{FF2B5EF4-FFF2-40B4-BE49-F238E27FC236}">
                  <a16:creationId xmlns:a16="http://schemas.microsoft.com/office/drawing/2014/main" id="{4B58C08C-0885-92F8-FBE0-E6602D29C553}"/>
                </a:ext>
              </a:extLst>
            </p:cNvPr>
            <p:cNvSpPr/>
            <p:nvPr/>
          </p:nvSpPr>
          <p:spPr>
            <a:xfrm>
              <a:off x="1530350" y="3059906"/>
              <a:ext cx="74712" cy="74751"/>
            </a:xfrm>
            <a:custGeom>
              <a:avLst/>
              <a:gdLst>
                <a:gd name="connsiteX0" fmla="*/ 74713 w 74712"/>
                <a:gd name="connsiteY0" fmla="*/ 0 h 74751"/>
                <a:gd name="connsiteX1" fmla="*/ 0 w 74712"/>
                <a:gd name="connsiteY1" fmla="*/ 0 h 74751"/>
                <a:gd name="connsiteX2" fmla="*/ 0 w 74712"/>
                <a:gd name="connsiteY2" fmla="*/ 74752 h 74751"/>
                <a:gd name="connsiteX3" fmla="*/ 74713 w 74712"/>
                <a:gd name="connsiteY3" fmla="*/ 74752 h 74751"/>
                <a:gd name="connsiteX4" fmla="*/ 74713 w 74712"/>
                <a:gd name="connsiteY4" fmla="*/ 0 h 747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712" h="74751">
                  <a:moveTo>
                    <a:pt x="74713" y="0"/>
                  </a:moveTo>
                  <a:lnTo>
                    <a:pt x="0" y="0"/>
                  </a:lnTo>
                  <a:lnTo>
                    <a:pt x="0" y="74752"/>
                  </a:lnTo>
                  <a:lnTo>
                    <a:pt x="74713" y="74752"/>
                  </a:lnTo>
                  <a:lnTo>
                    <a:pt x="74713" y="0"/>
                  </a:lnTo>
                  <a:close/>
                </a:path>
              </a:pathLst>
            </a:custGeom>
            <a:solidFill>
              <a:srgbClr val="40BA21"/>
            </a:solidFill>
            <a:ln w="1699" cap="flat">
              <a:noFill/>
              <a:prstDash val="solid"/>
              <a:miter/>
            </a:ln>
          </p:spPr>
          <p:txBody>
            <a:bodyPr rtlCol="0" anchor="ctr"/>
            <a:lstStyle/>
            <a:p>
              <a:endParaRPr lang="ru-RU"/>
            </a:p>
          </p:txBody>
        </p:sp>
        <p:sp>
          <p:nvSpPr>
            <p:cNvPr id="7" name="Полилиния 6">
              <a:extLst>
                <a:ext uri="{FF2B5EF4-FFF2-40B4-BE49-F238E27FC236}">
                  <a16:creationId xmlns:a16="http://schemas.microsoft.com/office/drawing/2014/main" id="{5D5A9904-E029-ADC3-EC4C-131B68C634F0}"/>
                </a:ext>
              </a:extLst>
            </p:cNvPr>
            <p:cNvSpPr/>
            <p:nvPr/>
          </p:nvSpPr>
          <p:spPr>
            <a:xfrm>
              <a:off x="1629907" y="3059906"/>
              <a:ext cx="174270" cy="273844"/>
            </a:xfrm>
            <a:custGeom>
              <a:avLst/>
              <a:gdLst>
                <a:gd name="connsiteX0" fmla="*/ 174270 w 174270"/>
                <a:gd name="connsiteY0" fmla="*/ 0 h 273844"/>
                <a:gd name="connsiteX1" fmla="*/ 99582 w 174270"/>
                <a:gd name="connsiteY1" fmla="*/ 0 h 273844"/>
                <a:gd name="connsiteX2" fmla="*/ 99582 w 174270"/>
                <a:gd name="connsiteY2" fmla="*/ 199117 h 273844"/>
                <a:gd name="connsiteX3" fmla="*/ 74688 w 174270"/>
                <a:gd name="connsiteY3" fmla="*/ 199117 h 273844"/>
                <a:gd name="connsiteX4" fmla="*/ 74688 w 174270"/>
                <a:gd name="connsiteY4" fmla="*/ 0 h 273844"/>
                <a:gd name="connsiteX5" fmla="*/ 0 w 174270"/>
                <a:gd name="connsiteY5" fmla="*/ 0 h 273844"/>
                <a:gd name="connsiteX6" fmla="*/ 0 w 174270"/>
                <a:gd name="connsiteY6" fmla="*/ 273818 h 273844"/>
                <a:gd name="connsiteX7" fmla="*/ 62214 w 174270"/>
                <a:gd name="connsiteY7" fmla="*/ 273818 h 273844"/>
                <a:gd name="connsiteX8" fmla="*/ 62214 w 174270"/>
                <a:gd name="connsiteY8" fmla="*/ 273844 h 273844"/>
                <a:gd name="connsiteX9" fmla="*/ 136927 w 174270"/>
                <a:gd name="connsiteY9" fmla="*/ 273844 h 273844"/>
                <a:gd name="connsiteX10" fmla="*/ 136927 w 174270"/>
                <a:gd name="connsiteY10" fmla="*/ 273818 h 273844"/>
                <a:gd name="connsiteX11" fmla="*/ 174270 w 174270"/>
                <a:gd name="connsiteY11" fmla="*/ 273818 h 273844"/>
                <a:gd name="connsiteX12" fmla="*/ 174270 w 174270"/>
                <a:gd name="connsiteY12" fmla="*/ 0 h 273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4270" h="273844">
                  <a:moveTo>
                    <a:pt x="174270" y="0"/>
                  </a:moveTo>
                  <a:lnTo>
                    <a:pt x="99582" y="0"/>
                  </a:lnTo>
                  <a:lnTo>
                    <a:pt x="99582" y="199117"/>
                  </a:lnTo>
                  <a:lnTo>
                    <a:pt x="74688" y="199117"/>
                  </a:lnTo>
                  <a:lnTo>
                    <a:pt x="74688" y="0"/>
                  </a:lnTo>
                  <a:lnTo>
                    <a:pt x="0" y="0"/>
                  </a:lnTo>
                  <a:lnTo>
                    <a:pt x="0" y="273818"/>
                  </a:lnTo>
                  <a:lnTo>
                    <a:pt x="62214" y="273818"/>
                  </a:lnTo>
                  <a:lnTo>
                    <a:pt x="62214" y="273844"/>
                  </a:lnTo>
                  <a:lnTo>
                    <a:pt x="136927" y="273844"/>
                  </a:lnTo>
                  <a:lnTo>
                    <a:pt x="136927" y="273818"/>
                  </a:lnTo>
                  <a:lnTo>
                    <a:pt x="174270" y="273818"/>
                  </a:lnTo>
                  <a:lnTo>
                    <a:pt x="174270" y="0"/>
                  </a:lnTo>
                  <a:close/>
                </a:path>
              </a:pathLst>
            </a:custGeom>
            <a:solidFill>
              <a:srgbClr val="40BA21"/>
            </a:solidFill>
            <a:ln w="1699" cap="flat">
              <a:noFill/>
              <a:prstDash val="solid"/>
              <a:miter/>
            </a:ln>
          </p:spPr>
          <p:txBody>
            <a:bodyPr rtlCol="0" anchor="ctr"/>
            <a:lstStyle/>
            <a:p>
              <a:endParaRPr lang="ru-RU"/>
            </a:p>
          </p:txBody>
        </p:sp>
        <p:sp>
          <p:nvSpPr>
            <p:cNvPr id="8" name="Полилиния 7">
              <a:extLst>
                <a:ext uri="{FF2B5EF4-FFF2-40B4-BE49-F238E27FC236}">
                  <a16:creationId xmlns:a16="http://schemas.microsoft.com/office/drawing/2014/main" id="{7536F8D4-73AD-0B21-5FC4-489B44812FEA}"/>
                </a:ext>
              </a:extLst>
            </p:cNvPr>
            <p:cNvSpPr/>
            <p:nvPr/>
          </p:nvSpPr>
          <p:spPr>
            <a:xfrm>
              <a:off x="1530350" y="3159439"/>
              <a:ext cx="74712" cy="174284"/>
            </a:xfrm>
            <a:custGeom>
              <a:avLst/>
              <a:gdLst>
                <a:gd name="connsiteX0" fmla="*/ 74713 w 74712"/>
                <a:gd name="connsiteY0" fmla="*/ 0 h 174284"/>
                <a:gd name="connsiteX1" fmla="*/ 0 w 74712"/>
                <a:gd name="connsiteY1" fmla="*/ 0 h 174284"/>
                <a:gd name="connsiteX2" fmla="*/ 0 w 74712"/>
                <a:gd name="connsiteY2" fmla="*/ 174285 h 174284"/>
                <a:gd name="connsiteX3" fmla="*/ 74713 w 74712"/>
                <a:gd name="connsiteY3" fmla="*/ 174285 h 174284"/>
                <a:gd name="connsiteX4" fmla="*/ 74713 w 74712"/>
                <a:gd name="connsiteY4" fmla="*/ 0 h 1742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712" h="174284">
                  <a:moveTo>
                    <a:pt x="74713" y="0"/>
                  </a:moveTo>
                  <a:lnTo>
                    <a:pt x="0" y="0"/>
                  </a:lnTo>
                  <a:lnTo>
                    <a:pt x="0" y="174285"/>
                  </a:lnTo>
                  <a:lnTo>
                    <a:pt x="74713" y="174285"/>
                  </a:lnTo>
                  <a:lnTo>
                    <a:pt x="74713" y="0"/>
                  </a:lnTo>
                  <a:close/>
                </a:path>
              </a:pathLst>
            </a:custGeom>
            <a:solidFill>
              <a:srgbClr val="40BA21"/>
            </a:solidFill>
            <a:ln w="1699" cap="flat">
              <a:noFill/>
              <a:prstDash val="solid"/>
              <a:miter/>
            </a:ln>
          </p:spPr>
          <p:txBody>
            <a:bodyPr rtlCol="0" anchor="ctr"/>
            <a:lstStyle/>
            <a:p>
              <a:endParaRPr lang="ru-RU"/>
            </a:p>
          </p:txBody>
        </p:sp>
      </p:grpSp>
      <p:sp>
        <p:nvSpPr>
          <p:cNvPr id="81" name="Нижний колонтитул 2">
            <a:extLst>
              <a:ext uri="{FF2B5EF4-FFF2-40B4-BE49-F238E27FC236}">
                <a16:creationId xmlns:a16="http://schemas.microsoft.com/office/drawing/2014/main" id="{5D03CFAE-2581-BA56-0116-1A83ADBE57EA}"/>
              </a:ext>
            </a:extLst>
          </p:cNvPr>
          <p:cNvSpPr txBox="1">
            <a:spLocks/>
          </p:cNvSpPr>
          <p:nvPr/>
        </p:nvSpPr>
        <p:spPr>
          <a:xfrm>
            <a:off x="597588" y="4320477"/>
            <a:ext cx="3086100" cy="273815"/>
          </a:xfrm>
          <a:prstGeom prst="rect">
            <a:avLst/>
          </a:prstGeom>
        </p:spPr>
        <p:txBody>
          <a:bodyPr vert="horz" lIns="91440" tIns="45720" rIns="91440" bIns="45720" rtlCol="0" anchor="ctr"/>
          <a:lstStyle>
            <a:defPPr>
              <a:defRPr lang="ru-RU"/>
            </a:defPPr>
            <a:lvl1pPr marL="0" algn="l" defTabSz="458937" rtl="0" eaLnBrk="1" latinLnBrk="0" hangingPunct="1">
              <a:defRPr sz="728" b="0" kern="1200">
                <a:solidFill>
                  <a:srgbClr val="808080"/>
                </a:solidFill>
                <a:latin typeface="IBM Plex Sans" panose="020B0503050203000203" pitchFamily="34" charset="0"/>
                <a:ea typeface="+mn-ea"/>
                <a:cs typeface="+mn-cs"/>
              </a:defRPr>
            </a:lvl1pPr>
            <a:lvl2pPr marL="229469" algn="l" defTabSz="458937" rtl="0" eaLnBrk="1" latinLnBrk="0" hangingPunct="1">
              <a:defRPr sz="903" kern="1200">
                <a:solidFill>
                  <a:schemeClr val="tx1"/>
                </a:solidFill>
                <a:latin typeface="+mn-lt"/>
                <a:ea typeface="+mn-ea"/>
                <a:cs typeface="+mn-cs"/>
              </a:defRPr>
            </a:lvl2pPr>
            <a:lvl3pPr marL="458937" algn="l" defTabSz="458937" rtl="0" eaLnBrk="1" latinLnBrk="0" hangingPunct="1">
              <a:defRPr sz="903" kern="1200">
                <a:solidFill>
                  <a:schemeClr val="tx1"/>
                </a:solidFill>
                <a:latin typeface="+mn-lt"/>
                <a:ea typeface="+mn-ea"/>
                <a:cs typeface="+mn-cs"/>
              </a:defRPr>
            </a:lvl3pPr>
            <a:lvl4pPr marL="688406" algn="l" defTabSz="458937" rtl="0" eaLnBrk="1" latinLnBrk="0" hangingPunct="1">
              <a:defRPr sz="903" kern="1200">
                <a:solidFill>
                  <a:schemeClr val="tx1"/>
                </a:solidFill>
                <a:latin typeface="+mn-lt"/>
                <a:ea typeface="+mn-ea"/>
                <a:cs typeface="+mn-cs"/>
              </a:defRPr>
            </a:lvl4pPr>
            <a:lvl5pPr marL="917875" algn="l" defTabSz="458937" rtl="0" eaLnBrk="1" latinLnBrk="0" hangingPunct="1">
              <a:defRPr sz="903" kern="1200">
                <a:solidFill>
                  <a:schemeClr val="tx1"/>
                </a:solidFill>
                <a:latin typeface="+mn-lt"/>
                <a:ea typeface="+mn-ea"/>
                <a:cs typeface="+mn-cs"/>
              </a:defRPr>
            </a:lvl5pPr>
            <a:lvl6pPr marL="1147343" algn="l" defTabSz="458937" rtl="0" eaLnBrk="1" latinLnBrk="0" hangingPunct="1">
              <a:defRPr sz="903" kern="1200">
                <a:solidFill>
                  <a:schemeClr val="tx1"/>
                </a:solidFill>
                <a:latin typeface="+mn-lt"/>
                <a:ea typeface="+mn-ea"/>
                <a:cs typeface="+mn-cs"/>
              </a:defRPr>
            </a:lvl6pPr>
            <a:lvl7pPr marL="1376812" algn="l" defTabSz="458937" rtl="0" eaLnBrk="1" latinLnBrk="0" hangingPunct="1">
              <a:defRPr sz="903" kern="1200">
                <a:solidFill>
                  <a:schemeClr val="tx1"/>
                </a:solidFill>
                <a:latin typeface="+mn-lt"/>
                <a:ea typeface="+mn-ea"/>
                <a:cs typeface="+mn-cs"/>
              </a:defRPr>
            </a:lvl7pPr>
            <a:lvl8pPr marL="1606281" algn="l" defTabSz="458937" rtl="0" eaLnBrk="1" latinLnBrk="0" hangingPunct="1">
              <a:defRPr sz="903" kern="1200">
                <a:solidFill>
                  <a:schemeClr val="tx1"/>
                </a:solidFill>
                <a:latin typeface="+mn-lt"/>
                <a:ea typeface="+mn-ea"/>
                <a:cs typeface="+mn-cs"/>
              </a:defRPr>
            </a:lvl8pPr>
            <a:lvl9pPr marL="1835749" algn="l" defTabSz="458937" rtl="0" eaLnBrk="1" latinLnBrk="0" hangingPunct="1">
              <a:defRPr sz="903" kern="1200">
                <a:solidFill>
                  <a:schemeClr val="tx1"/>
                </a:solidFill>
                <a:latin typeface="+mn-lt"/>
                <a:ea typeface="+mn-ea"/>
                <a:cs typeface="+mn-cs"/>
              </a:defRPr>
            </a:lvl9pPr>
          </a:lstStyle>
          <a:p>
            <a:r>
              <a:rPr lang="en-US" dirty="0">
                <a:solidFill>
                  <a:schemeClr val="bg2">
                    <a:lumMod val="50000"/>
                  </a:schemeClr>
                </a:solidFill>
              </a:rPr>
              <a:t>Brain map for the uncertainty estimation</a:t>
            </a:r>
            <a:endParaRPr lang="ru-RU" dirty="0">
              <a:solidFill>
                <a:schemeClr val="bg2">
                  <a:lumMod val="50000"/>
                </a:schemeClr>
              </a:solidFill>
            </a:endParaRPr>
          </a:p>
        </p:txBody>
      </p:sp>
      <p:cxnSp>
        <p:nvCxnSpPr>
          <p:cNvPr id="85" name="Прямая со стрелкой 84">
            <a:extLst>
              <a:ext uri="{FF2B5EF4-FFF2-40B4-BE49-F238E27FC236}">
                <a16:creationId xmlns:a16="http://schemas.microsoft.com/office/drawing/2014/main" id="{E963D0B5-98A9-AE64-F7D6-DA964688DC39}"/>
              </a:ext>
            </a:extLst>
          </p:cNvPr>
          <p:cNvCxnSpPr/>
          <p:nvPr/>
        </p:nvCxnSpPr>
        <p:spPr>
          <a:xfrm>
            <a:off x="5259629" y="4095636"/>
            <a:ext cx="3154798" cy="0"/>
          </a:xfrm>
          <a:prstGeom prst="straightConnector1">
            <a:avLst/>
          </a:prstGeom>
          <a:ln>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86" name="Прямая со стрелкой 85">
            <a:extLst>
              <a:ext uri="{FF2B5EF4-FFF2-40B4-BE49-F238E27FC236}">
                <a16:creationId xmlns:a16="http://schemas.microsoft.com/office/drawing/2014/main" id="{8A817243-E429-EA53-1D89-3551C2396FF5}"/>
              </a:ext>
            </a:extLst>
          </p:cNvPr>
          <p:cNvCxnSpPr>
            <a:cxnSpLocks/>
          </p:cNvCxnSpPr>
          <p:nvPr/>
        </p:nvCxnSpPr>
        <p:spPr>
          <a:xfrm flipV="1">
            <a:off x="5383987" y="2552127"/>
            <a:ext cx="0" cy="1675181"/>
          </a:xfrm>
          <a:prstGeom prst="straightConnector1">
            <a:avLst/>
          </a:prstGeom>
          <a:ln>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41C0968D-71DE-ABF3-5EEC-419442966383}"/>
                  </a:ext>
                </a:extLst>
              </p:cNvPr>
              <p:cNvSpPr txBox="1"/>
              <p:nvPr/>
            </p:nvSpPr>
            <p:spPr>
              <a:xfrm>
                <a:off x="5213751" y="2633288"/>
                <a:ext cx="108107" cy="1615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050" b="0" i="1" smtClean="0">
                          <a:latin typeface="Cambria Math" panose="02040503050406030204" pitchFamily="18" charset="0"/>
                        </a:rPr>
                        <m:t>𝑦</m:t>
                      </m:r>
                    </m:oMath>
                  </m:oMathPara>
                </a14:m>
                <a:endParaRPr lang="ru-RU" sz="1050" dirty="0"/>
              </a:p>
            </p:txBody>
          </p:sp>
        </mc:Choice>
        <mc:Fallback xmlns="">
          <p:sp>
            <p:nvSpPr>
              <p:cNvPr id="89" name="TextBox 88">
                <a:extLst>
                  <a:ext uri="{FF2B5EF4-FFF2-40B4-BE49-F238E27FC236}">
                    <a16:creationId xmlns:a16="http://schemas.microsoft.com/office/drawing/2014/main" id="{41C0968D-71DE-ABF3-5EEC-419442966383}"/>
                  </a:ext>
                </a:extLst>
              </p:cNvPr>
              <p:cNvSpPr txBox="1">
                <a:spLocks noRot="1" noChangeAspect="1" noMove="1" noResize="1" noEditPoints="1" noAdjustHandles="1" noChangeArrowheads="1" noChangeShapeType="1" noTextEdit="1"/>
              </p:cNvSpPr>
              <p:nvPr/>
            </p:nvSpPr>
            <p:spPr>
              <a:xfrm>
                <a:off x="5213751" y="2633288"/>
                <a:ext cx="108107" cy="161583"/>
              </a:xfrm>
              <a:prstGeom prst="rect">
                <a:avLst/>
              </a:prstGeom>
              <a:blipFill>
                <a:blip r:embed="rId3"/>
                <a:stretch>
                  <a:fillRect l="-27778" r="-27778" b="-30769"/>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FE25B7D4-837D-A2DA-54B5-47B4ADDE9A66}"/>
                  </a:ext>
                </a:extLst>
              </p:cNvPr>
              <p:cNvSpPr txBox="1"/>
              <p:nvPr/>
            </p:nvSpPr>
            <p:spPr>
              <a:xfrm>
                <a:off x="8262970" y="4157833"/>
                <a:ext cx="106696" cy="1615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050" b="0" i="1" smtClean="0">
                          <a:latin typeface="Cambria Math" panose="02040503050406030204" pitchFamily="18" charset="0"/>
                        </a:rPr>
                        <m:t>𝑥</m:t>
                      </m:r>
                    </m:oMath>
                  </m:oMathPara>
                </a14:m>
                <a:endParaRPr lang="ru-RU" sz="1050" dirty="0"/>
              </a:p>
            </p:txBody>
          </p:sp>
        </mc:Choice>
        <mc:Fallback xmlns="">
          <p:sp>
            <p:nvSpPr>
              <p:cNvPr id="90" name="TextBox 89">
                <a:extLst>
                  <a:ext uri="{FF2B5EF4-FFF2-40B4-BE49-F238E27FC236}">
                    <a16:creationId xmlns:a16="http://schemas.microsoft.com/office/drawing/2014/main" id="{FE25B7D4-837D-A2DA-54B5-47B4ADDE9A66}"/>
                  </a:ext>
                </a:extLst>
              </p:cNvPr>
              <p:cNvSpPr txBox="1">
                <a:spLocks noRot="1" noChangeAspect="1" noMove="1" noResize="1" noEditPoints="1" noAdjustHandles="1" noChangeArrowheads="1" noChangeShapeType="1" noTextEdit="1"/>
              </p:cNvSpPr>
              <p:nvPr/>
            </p:nvSpPr>
            <p:spPr>
              <a:xfrm>
                <a:off x="8262970" y="4157833"/>
                <a:ext cx="106696" cy="161583"/>
              </a:xfrm>
              <a:prstGeom prst="rect">
                <a:avLst/>
              </a:prstGeom>
              <a:blipFill>
                <a:blip r:embed="rId4"/>
                <a:stretch>
                  <a:fillRect l="-11111" r="-16667"/>
                </a:stretch>
              </a:blipFill>
            </p:spPr>
            <p:txBody>
              <a:bodyPr/>
              <a:lstStyle/>
              <a:p>
                <a:r>
                  <a:rPr lang="ru-RU">
                    <a:noFill/>
                  </a:rPr>
                  <a:t> </a:t>
                </a:r>
              </a:p>
            </p:txBody>
          </p:sp>
        </mc:Fallback>
      </mc:AlternateContent>
      <p:sp>
        <p:nvSpPr>
          <p:cNvPr id="91" name="Полилиния: фигура 90">
            <a:extLst>
              <a:ext uri="{FF2B5EF4-FFF2-40B4-BE49-F238E27FC236}">
                <a16:creationId xmlns:a16="http://schemas.microsoft.com/office/drawing/2014/main" id="{02950A26-4657-56A1-CF84-87898C5F629B}"/>
              </a:ext>
            </a:extLst>
          </p:cNvPr>
          <p:cNvSpPr/>
          <p:nvPr/>
        </p:nvSpPr>
        <p:spPr>
          <a:xfrm>
            <a:off x="5525031" y="2922174"/>
            <a:ext cx="2596896" cy="935085"/>
          </a:xfrm>
          <a:custGeom>
            <a:avLst/>
            <a:gdLst>
              <a:gd name="connsiteX0" fmla="*/ 0 w 2596896"/>
              <a:gd name="connsiteY0" fmla="*/ 329184 h 935085"/>
              <a:gd name="connsiteX1" fmla="*/ 475488 w 2596896"/>
              <a:gd name="connsiteY1" fmla="*/ 929030 h 935085"/>
              <a:gd name="connsiteX2" fmla="*/ 2596896 w 2596896"/>
              <a:gd name="connsiteY2" fmla="*/ 0 h 935085"/>
            </a:gdLst>
            <a:ahLst/>
            <a:cxnLst>
              <a:cxn ang="0">
                <a:pos x="connsiteX0" y="connsiteY0"/>
              </a:cxn>
              <a:cxn ang="0">
                <a:pos x="connsiteX1" y="connsiteY1"/>
              </a:cxn>
              <a:cxn ang="0">
                <a:pos x="connsiteX2" y="connsiteY2"/>
              </a:cxn>
            </a:cxnLst>
            <a:rect l="l" t="t" r="r" b="b"/>
            <a:pathLst>
              <a:path w="2596896" h="935085">
                <a:moveTo>
                  <a:pt x="0" y="329184"/>
                </a:moveTo>
                <a:cubicBezTo>
                  <a:pt x="21336" y="656539"/>
                  <a:pt x="42672" y="983894"/>
                  <a:pt x="475488" y="929030"/>
                </a:cubicBezTo>
                <a:cubicBezTo>
                  <a:pt x="908304" y="874166"/>
                  <a:pt x="1752600" y="437083"/>
                  <a:pt x="2596896" y="0"/>
                </a:cubicBezTo>
              </a:path>
            </a:pathLst>
          </a:custGeom>
          <a:noFill/>
          <a:ln>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3" name="Блок-схема: узел 92">
            <a:extLst>
              <a:ext uri="{FF2B5EF4-FFF2-40B4-BE49-F238E27FC236}">
                <a16:creationId xmlns:a16="http://schemas.microsoft.com/office/drawing/2014/main" id="{E820DD22-5187-F903-0942-F0C516D08D70}"/>
              </a:ext>
            </a:extLst>
          </p:cNvPr>
          <p:cNvSpPr>
            <a:spLocks noChangeAspect="1"/>
          </p:cNvSpPr>
          <p:nvPr/>
        </p:nvSpPr>
        <p:spPr>
          <a:xfrm>
            <a:off x="6451159" y="3763059"/>
            <a:ext cx="36000" cy="36000"/>
          </a:xfrm>
          <a:prstGeom prst="flowChartConnector">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4" name="Блок-схема: узел 93">
            <a:extLst>
              <a:ext uri="{FF2B5EF4-FFF2-40B4-BE49-F238E27FC236}">
                <a16:creationId xmlns:a16="http://schemas.microsoft.com/office/drawing/2014/main" id="{37717F66-CC32-C70D-797B-1AE92412818E}"/>
              </a:ext>
            </a:extLst>
          </p:cNvPr>
          <p:cNvSpPr>
            <a:spLocks noChangeAspect="1"/>
          </p:cNvSpPr>
          <p:nvPr/>
        </p:nvSpPr>
        <p:spPr>
          <a:xfrm>
            <a:off x="6673409" y="3636059"/>
            <a:ext cx="36000" cy="36000"/>
          </a:xfrm>
          <a:prstGeom prst="flowChartConnector">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5" name="Блок-схема: узел 94">
            <a:extLst>
              <a:ext uri="{FF2B5EF4-FFF2-40B4-BE49-F238E27FC236}">
                <a16:creationId xmlns:a16="http://schemas.microsoft.com/office/drawing/2014/main" id="{78A65A29-659C-D74E-3439-28BEFE5D2F06}"/>
              </a:ext>
            </a:extLst>
          </p:cNvPr>
          <p:cNvSpPr>
            <a:spLocks noChangeAspect="1"/>
          </p:cNvSpPr>
          <p:nvPr/>
        </p:nvSpPr>
        <p:spPr>
          <a:xfrm>
            <a:off x="6936934" y="3427254"/>
            <a:ext cx="36000" cy="36000"/>
          </a:xfrm>
          <a:prstGeom prst="flowChartConnector">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24" name="Блок-схема: узел 1023">
            <a:extLst>
              <a:ext uri="{FF2B5EF4-FFF2-40B4-BE49-F238E27FC236}">
                <a16:creationId xmlns:a16="http://schemas.microsoft.com/office/drawing/2014/main" id="{A4E067E9-4F47-ED22-E34A-8EF9AD766ABB}"/>
              </a:ext>
            </a:extLst>
          </p:cNvPr>
          <p:cNvSpPr>
            <a:spLocks noChangeAspect="1"/>
          </p:cNvSpPr>
          <p:nvPr/>
        </p:nvSpPr>
        <p:spPr>
          <a:xfrm>
            <a:off x="6863207" y="3639494"/>
            <a:ext cx="36000" cy="36000"/>
          </a:xfrm>
          <a:prstGeom prst="flowChartConnector">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25" name="Блок-схема: узел 1024">
            <a:extLst>
              <a:ext uri="{FF2B5EF4-FFF2-40B4-BE49-F238E27FC236}">
                <a16:creationId xmlns:a16="http://schemas.microsoft.com/office/drawing/2014/main" id="{794767FB-4C89-4C1F-7E91-FE73C3EDC504}"/>
              </a:ext>
            </a:extLst>
          </p:cNvPr>
          <p:cNvSpPr>
            <a:spLocks noChangeAspect="1"/>
          </p:cNvSpPr>
          <p:nvPr/>
        </p:nvSpPr>
        <p:spPr>
          <a:xfrm>
            <a:off x="7077977" y="3386801"/>
            <a:ext cx="36000" cy="36000"/>
          </a:xfrm>
          <a:prstGeom prst="flowChartConnector">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27" name="Блок-схема: узел 1026">
            <a:extLst>
              <a:ext uri="{FF2B5EF4-FFF2-40B4-BE49-F238E27FC236}">
                <a16:creationId xmlns:a16="http://schemas.microsoft.com/office/drawing/2014/main" id="{EE304B55-1285-187E-E2D2-F74A26847128}"/>
              </a:ext>
            </a:extLst>
          </p:cNvPr>
          <p:cNvSpPr>
            <a:spLocks noChangeAspect="1"/>
          </p:cNvSpPr>
          <p:nvPr/>
        </p:nvSpPr>
        <p:spPr>
          <a:xfrm>
            <a:off x="7059977" y="3487989"/>
            <a:ext cx="36000" cy="36000"/>
          </a:xfrm>
          <a:prstGeom prst="flowChartConnector">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28" name="Блок-схема: узел 1027">
            <a:extLst>
              <a:ext uri="{FF2B5EF4-FFF2-40B4-BE49-F238E27FC236}">
                <a16:creationId xmlns:a16="http://schemas.microsoft.com/office/drawing/2014/main" id="{8231CE85-DD5F-FD3A-989F-9D1BC1FF3027}"/>
              </a:ext>
            </a:extLst>
          </p:cNvPr>
          <p:cNvSpPr>
            <a:spLocks noChangeAspect="1"/>
          </p:cNvSpPr>
          <p:nvPr/>
        </p:nvSpPr>
        <p:spPr>
          <a:xfrm>
            <a:off x="6954934" y="3528442"/>
            <a:ext cx="36000" cy="36000"/>
          </a:xfrm>
          <a:prstGeom prst="flowChartConnector">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29" name="Блок-схема: узел 1028">
            <a:extLst>
              <a:ext uri="{FF2B5EF4-FFF2-40B4-BE49-F238E27FC236}">
                <a16:creationId xmlns:a16="http://schemas.microsoft.com/office/drawing/2014/main" id="{1E36403D-5AE4-50B4-76F6-1578465F0E45}"/>
              </a:ext>
            </a:extLst>
          </p:cNvPr>
          <p:cNvSpPr>
            <a:spLocks noChangeAspect="1"/>
          </p:cNvSpPr>
          <p:nvPr/>
        </p:nvSpPr>
        <p:spPr>
          <a:xfrm>
            <a:off x="6837028" y="3511306"/>
            <a:ext cx="36000" cy="36000"/>
          </a:xfrm>
          <a:prstGeom prst="flowChartConnector">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30" name="Блок-схема: узел 1029">
            <a:extLst>
              <a:ext uri="{FF2B5EF4-FFF2-40B4-BE49-F238E27FC236}">
                <a16:creationId xmlns:a16="http://schemas.microsoft.com/office/drawing/2014/main" id="{0C8CFA10-2052-B8FD-7AD5-4F1A80634BCD}"/>
              </a:ext>
            </a:extLst>
          </p:cNvPr>
          <p:cNvSpPr>
            <a:spLocks noChangeAspect="1"/>
          </p:cNvSpPr>
          <p:nvPr/>
        </p:nvSpPr>
        <p:spPr>
          <a:xfrm>
            <a:off x="6819028" y="3577141"/>
            <a:ext cx="36000" cy="36000"/>
          </a:xfrm>
          <a:prstGeom prst="flowChartConnector">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31" name="Блок-схема: узел 1030">
            <a:extLst>
              <a:ext uri="{FF2B5EF4-FFF2-40B4-BE49-F238E27FC236}">
                <a16:creationId xmlns:a16="http://schemas.microsoft.com/office/drawing/2014/main" id="{246F8B8F-9F0B-742B-C2E9-FD67E014F7C4}"/>
              </a:ext>
            </a:extLst>
          </p:cNvPr>
          <p:cNvSpPr>
            <a:spLocks noChangeAspect="1"/>
          </p:cNvSpPr>
          <p:nvPr/>
        </p:nvSpPr>
        <p:spPr>
          <a:xfrm>
            <a:off x="6584888" y="3600205"/>
            <a:ext cx="36000" cy="36000"/>
          </a:xfrm>
          <a:prstGeom prst="flowChartConnector">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32" name="Блок-схема: узел 1031">
            <a:extLst>
              <a:ext uri="{FF2B5EF4-FFF2-40B4-BE49-F238E27FC236}">
                <a16:creationId xmlns:a16="http://schemas.microsoft.com/office/drawing/2014/main" id="{28591381-656C-8CE8-A249-E682019AA899}"/>
              </a:ext>
            </a:extLst>
          </p:cNvPr>
          <p:cNvSpPr>
            <a:spLocks noChangeAspect="1"/>
          </p:cNvSpPr>
          <p:nvPr/>
        </p:nvSpPr>
        <p:spPr>
          <a:xfrm>
            <a:off x="6442282" y="3672059"/>
            <a:ext cx="36000" cy="36000"/>
          </a:xfrm>
          <a:prstGeom prst="flowChartConnector">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33" name="Блок-схема: узел 1032">
            <a:extLst>
              <a:ext uri="{FF2B5EF4-FFF2-40B4-BE49-F238E27FC236}">
                <a16:creationId xmlns:a16="http://schemas.microsoft.com/office/drawing/2014/main" id="{60BAEEAD-7090-197C-F3F3-B5516DF03711}"/>
              </a:ext>
            </a:extLst>
          </p:cNvPr>
          <p:cNvSpPr>
            <a:spLocks noChangeAspect="1"/>
          </p:cNvSpPr>
          <p:nvPr/>
        </p:nvSpPr>
        <p:spPr>
          <a:xfrm>
            <a:off x="6326638" y="3781180"/>
            <a:ext cx="36000" cy="36000"/>
          </a:xfrm>
          <a:prstGeom prst="flowChartConnector">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34" name="Блок-схема: узел 1033">
            <a:extLst>
              <a:ext uri="{FF2B5EF4-FFF2-40B4-BE49-F238E27FC236}">
                <a16:creationId xmlns:a16="http://schemas.microsoft.com/office/drawing/2014/main" id="{3979E892-7398-381C-668E-AC13B209B694}"/>
              </a:ext>
            </a:extLst>
          </p:cNvPr>
          <p:cNvSpPr>
            <a:spLocks noChangeAspect="1"/>
          </p:cNvSpPr>
          <p:nvPr/>
        </p:nvSpPr>
        <p:spPr>
          <a:xfrm>
            <a:off x="6362638" y="3700984"/>
            <a:ext cx="36000" cy="36000"/>
          </a:xfrm>
          <a:prstGeom prst="flowChartConnector">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35" name="Блок-схема: узел 1034">
            <a:extLst>
              <a:ext uri="{FF2B5EF4-FFF2-40B4-BE49-F238E27FC236}">
                <a16:creationId xmlns:a16="http://schemas.microsoft.com/office/drawing/2014/main" id="{42E9B7F7-40D6-6FBB-1026-168C9DB766A7}"/>
              </a:ext>
            </a:extLst>
          </p:cNvPr>
          <p:cNvSpPr>
            <a:spLocks noChangeAspect="1"/>
          </p:cNvSpPr>
          <p:nvPr/>
        </p:nvSpPr>
        <p:spPr>
          <a:xfrm>
            <a:off x="6584888" y="3700984"/>
            <a:ext cx="36000" cy="36000"/>
          </a:xfrm>
          <a:prstGeom prst="flowChartConnector">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36" name="Блок-схема: узел 1035">
            <a:extLst>
              <a:ext uri="{FF2B5EF4-FFF2-40B4-BE49-F238E27FC236}">
                <a16:creationId xmlns:a16="http://schemas.microsoft.com/office/drawing/2014/main" id="{D61CC85F-C38F-471C-CACE-D1D0A52DA83F}"/>
              </a:ext>
            </a:extLst>
          </p:cNvPr>
          <p:cNvSpPr>
            <a:spLocks noChangeAspect="1"/>
          </p:cNvSpPr>
          <p:nvPr/>
        </p:nvSpPr>
        <p:spPr>
          <a:xfrm>
            <a:off x="6187810" y="3654059"/>
            <a:ext cx="36000" cy="36000"/>
          </a:xfrm>
          <a:prstGeom prst="flowChartConnector">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37" name="Блок-схема: узел 1036">
            <a:extLst>
              <a:ext uri="{FF2B5EF4-FFF2-40B4-BE49-F238E27FC236}">
                <a16:creationId xmlns:a16="http://schemas.microsoft.com/office/drawing/2014/main" id="{CAD61136-ABF1-4884-083B-725F56274748}"/>
              </a:ext>
            </a:extLst>
          </p:cNvPr>
          <p:cNvSpPr>
            <a:spLocks noChangeAspect="1"/>
          </p:cNvSpPr>
          <p:nvPr/>
        </p:nvSpPr>
        <p:spPr>
          <a:xfrm>
            <a:off x="6116507" y="3591183"/>
            <a:ext cx="36000" cy="36000"/>
          </a:xfrm>
          <a:prstGeom prst="flowChartConnector">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38" name="Блок-схема: узел 1037">
            <a:extLst>
              <a:ext uri="{FF2B5EF4-FFF2-40B4-BE49-F238E27FC236}">
                <a16:creationId xmlns:a16="http://schemas.microsoft.com/office/drawing/2014/main" id="{53FE8C2C-FB9E-D90C-5895-E8B972F65A35}"/>
              </a:ext>
            </a:extLst>
          </p:cNvPr>
          <p:cNvSpPr>
            <a:spLocks noChangeAspect="1"/>
          </p:cNvSpPr>
          <p:nvPr/>
        </p:nvSpPr>
        <p:spPr>
          <a:xfrm>
            <a:off x="6142661" y="3875924"/>
            <a:ext cx="36000" cy="36000"/>
          </a:xfrm>
          <a:prstGeom prst="flowChartConnector">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39" name="Блок-схема: узел 1038">
            <a:extLst>
              <a:ext uri="{FF2B5EF4-FFF2-40B4-BE49-F238E27FC236}">
                <a16:creationId xmlns:a16="http://schemas.microsoft.com/office/drawing/2014/main" id="{4B233EE3-9444-D730-F0D5-1BE98F60330F}"/>
              </a:ext>
            </a:extLst>
          </p:cNvPr>
          <p:cNvSpPr>
            <a:spLocks noChangeAspect="1"/>
          </p:cNvSpPr>
          <p:nvPr/>
        </p:nvSpPr>
        <p:spPr>
          <a:xfrm>
            <a:off x="6205810" y="3922859"/>
            <a:ext cx="36000" cy="36000"/>
          </a:xfrm>
          <a:prstGeom prst="flowChartConnector">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40" name="Блок-схема: узел 1039">
            <a:extLst>
              <a:ext uri="{FF2B5EF4-FFF2-40B4-BE49-F238E27FC236}">
                <a16:creationId xmlns:a16="http://schemas.microsoft.com/office/drawing/2014/main" id="{53E55339-46B4-47AE-874F-D228E15113B5}"/>
              </a:ext>
            </a:extLst>
          </p:cNvPr>
          <p:cNvSpPr>
            <a:spLocks noChangeAspect="1"/>
          </p:cNvSpPr>
          <p:nvPr/>
        </p:nvSpPr>
        <p:spPr>
          <a:xfrm>
            <a:off x="6133512" y="3987132"/>
            <a:ext cx="36000" cy="36000"/>
          </a:xfrm>
          <a:prstGeom prst="flowChartConnector">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41" name="Блок-схема: узел 1040">
            <a:extLst>
              <a:ext uri="{FF2B5EF4-FFF2-40B4-BE49-F238E27FC236}">
                <a16:creationId xmlns:a16="http://schemas.microsoft.com/office/drawing/2014/main" id="{44DF1B00-1265-5819-B890-BECA273D9315}"/>
              </a:ext>
            </a:extLst>
          </p:cNvPr>
          <p:cNvSpPr>
            <a:spLocks noChangeAspect="1"/>
          </p:cNvSpPr>
          <p:nvPr/>
        </p:nvSpPr>
        <p:spPr>
          <a:xfrm>
            <a:off x="6116507" y="3726563"/>
            <a:ext cx="36000" cy="36000"/>
          </a:xfrm>
          <a:prstGeom prst="flowChartConnector">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42" name="Блок-схема: узел 1041">
            <a:extLst>
              <a:ext uri="{FF2B5EF4-FFF2-40B4-BE49-F238E27FC236}">
                <a16:creationId xmlns:a16="http://schemas.microsoft.com/office/drawing/2014/main" id="{EDD0B9EB-2A06-C1AC-7D76-3A6A98E6820C}"/>
              </a:ext>
            </a:extLst>
          </p:cNvPr>
          <p:cNvSpPr>
            <a:spLocks noChangeAspect="1"/>
          </p:cNvSpPr>
          <p:nvPr/>
        </p:nvSpPr>
        <p:spPr>
          <a:xfrm>
            <a:off x="6719122" y="3534938"/>
            <a:ext cx="36000" cy="36000"/>
          </a:xfrm>
          <a:prstGeom prst="flowChartConnector">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43" name="Блок-схема: узел 1042">
            <a:extLst>
              <a:ext uri="{FF2B5EF4-FFF2-40B4-BE49-F238E27FC236}">
                <a16:creationId xmlns:a16="http://schemas.microsoft.com/office/drawing/2014/main" id="{53B78928-4F65-1477-D05C-0B11736CEE90}"/>
              </a:ext>
            </a:extLst>
          </p:cNvPr>
          <p:cNvSpPr>
            <a:spLocks noChangeAspect="1"/>
          </p:cNvSpPr>
          <p:nvPr/>
        </p:nvSpPr>
        <p:spPr>
          <a:xfrm>
            <a:off x="6268334" y="3700984"/>
            <a:ext cx="36000" cy="36000"/>
          </a:xfrm>
          <a:prstGeom prst="flowChartConnector">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44" name="Блок-схема: узел 1043">
            <a:extLst>
              <a:ext uri="{FF2B5EF4-FFF2-40B4-BE49-F238E27FC236}">
                <a16:creationId xmlns:a16="http://schemas.microsoft.com/office/drawing/2014/main" id="{09BC132F-BEE1-AC1B-B114-559CAF6EBB21}"/>
              </a:ext>
            </a:extLst>
          </p:cNvPr>
          <p:cNvSpPr>
            <a:spLocks noChangeAspect="1"/>
          </p:cNvSpPr>
          <p:nvPr/>
        </p:nvSpPr>
        <p:spPr>
          <a:xfrm>
            <a:off x="6322789" y="3643290"/>
            <a:ext cx="36000" cy="36000"/>
          </a:xfrm>
          <a:prstGeom prst="flowChartConnector">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45" name="Блок-схема: узел 1044">
            <a:extLst>
              <a:ext uri="{FF2B5EF4-FFF2-40B4-BE49-F238E27FC236}">
                <a16:creationId xmlns:a16="http://schemas.microsoft.com/office/drawing/2014/main" id="{D63F3894-EBB3-0EC1-3368-3E7523077B60}"/>
              </a:ext>
            </a:extLst>
          </p:cNvPr>
          <p:cNvSpPr>
            <a:spLocks noChangeAspect="1"/>
          </p:cNvSpPr>
          <p:nvPr/>
        </p:nvSpPr>
        <p:spPr>
          <a:xfrm>
            <a:off x="6325964" y="3887695"/>
            <a:ext cx="36000" cy="36000"/>
          </a:xfrm>
          <a:prstGeom prst="flowChartConnector">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46" name="Блок-схема: узел 1045">
            <a:extLst>
              <a:ext uri="{FF2B5EF4-FFF2-40B4-BE49-F238E27FC236}">
                <a16:creationId xmlns:a16="http://schemas.microsoft.com/office/drawing/2014/main" id="{D52DCBEE-6F1E-9A6C-3443-74A5F0C11771}"/>
              </a:ext>
            </a:extLst>
          </p:cNvPr>
          <p:cNvSpPr>
            <a:spLocks noChangeAspect="1"/>
          </p:cNvSpPr>
          <p:nvPr/>
        </p:nvSpPr>
        <p:spPr>
          <a:xfrm>
            <a:off x="6280360" y="3976036"/>
            <a:ext cx="36000" cy="36000"/>
          </a:xfrm>
          <a:prstGeom prst="flowChartConnector">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47" name="Блок-схема: узел 1046">
            <a:extLst>
              <a:ext uri="{FF2B5EF4-FFF2-40B4-BE49-F238E27FC236}">
                <a16:creationId xmlns:a16="http://schemas.microsoft.com/office/drawing/2014/main" id="{C0C47143-A80C-28EA-2D98-EFEBE6D371D2}"/>
              </a:ext>
            </a:extLst>
          </p:cNvPr>
          <p:cNvSpPr>
            <a:spLocks noChangeAspect="1"/>
          </p:cNvSpPr>
          <p:nvPr/>
        </p:nvSpPr>
        <p:spPr>
          <a:xfrm>
            <a:off x="6247031" y="3606507"/>
            <a:ext cx="36000" cy="36000"/>
          </a:xfrm>
          <a:prstGeom prst="flowChartConnector">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48" name="Блок-схема: узел 1047">
            <a:extLst>
              <a:ext uri="{FF2B5EF4-FFF2-40B4-BE49-F238E27FC236}">
                <a16:creationId xmlns:a16="http://schemas.microsoft.com/office/drawing/2014/main" id="{F88704BE-5C44-EFF8-1AE9-5CE8FBF6B1E4}"/>
              </a:ext>
            </a:extLst>
          </p:cNvPr>
          <p:cNvSpPr>
            <a:spLocks noChangeAspect="1"/>
          </p:cNvSpPr>
          <p:nvPr/>
        </p:nvSpPr>
        <p:spPr>
          <a:xfrm>
            <a:off x="6504628" y="3623626"/>
            <a:ext cx="36000" cy="36000"/>
          </a:xfrm>
          <a:prstGeom prst="flowChartConnector">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49" name="Блок-схема: узел 1048">
            <a:extLst>
              <a:ext uri="{FF2B5EF4-FFF2-40B4-BE49-F238E27FC236}">
                <a16:creationId xmlns:a16="http://schemas.microsoft.com/office/drawing/2014/main" id="{BAD387F5-58C9-AD94-383F-E25A9EFBA65E}"/>
              </a:ext>
            </a:extLst>
          </p:cNvPr>
          <p:cNvSpPr>
            <a:spLocks noChangeAspect="1"/>
          </p:cNvSpPr>
          <p:nvPr/>
        </p:nvSpPr>
        <p:spPr>
          <a:xfrm>
            <a:off x="6719957" y="3579679"/>
            <a:ext cx="36000" cy="36000"/>
          </a:xfrm>
          <a:prstGeom prst="flowChartConnector">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50" name="Блок-схема: узел 1049">
            <a:extLst>
              <a:ext uri="{FF2B5EF4-FFF2-40B4-BE49-F238E27FC236}">
                <a16:creationId xmlns:a16="http://schemas.microsoft.com/office/drawing/2014/main" id="{40B2D70F-1F1E-160F-B69F-8B4CD53F2136}"/>
              </a:ext>
            </a:extLst>
          </p:cNvPr>
          <p:cNvSpPr>
            <a:spLocks noChangeAspect="1"/>
          </p:cNvSpPr>
          <p:nvPr/>
        </p:nvSpPr>
        <p:spPr>
          <a:xfrm>
            <a:off x="7014914" y="3445254"/>
            <a:ext cx="36000" cy="36000"/>
          </a:xfrm>
          <a:prstGeom prst="flowChartConnector">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51" name="Блок-схема: узел 1050">
            <a:extLst>
              <a:ext uri="{FF2B5EF4-FFF2-40B4-BE49-F238E27FC236}">
                <a16:creationId xmlns:a16="http://schemas.microsoft.com/office/drawing/2014/main" id="{07711368-FF96-CBF1-D4B1-13C86122AA2A}"/>
              </a:ext>
            </a:extLst>
          </p:cNvPr>
          <p:cNvSpPr>
            <a:spLocks noChangeAspect="1"/>
          </p:cNvSpPr>
          <p:nvPr/>
        </p:nvSpPr>
        <p:spPr>
          <a:xfrm>
            <a:off x="6521926" y="3694780"/>
            <a:ext cx="36000" cy="36000"/>
          </a:xfrm>
          <a:prstGeom prst="flowChartConnector">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52" name="Блок-схема: узел 1051">
            <a:extLst>
              <a:ext uri="{FF2B5EF4-FFF2-40B4-BE49-F238E27FC236}">
                <a16:creationId xmlns:a16="http://schemas.microsoft.com/office/drawing/2014/main" id="{32DB925F-891B-8707-A69A-8C6B0C6A7896}"/>
              </a:ext>
            </a:extLst>
          </p:cNvPr>
          <p:cNvSpPr>
            <a:spLocks noChangeAspect="1"/>
          </p:cNvSpPr>
          <p:nvPr/>
        </p:nvSpPr>
        <p:spPr>
          <a:xfrm>
            <a:off x="6214130" y="3767007"/>
            <a:ext cx="36000" cy="36000"/>
          </a:xfrm>
          <a:prstGeom prst="flowChartConnector">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53" name="Прямоугольник 1052">
            <a:extLst>
              <a:ext uri="{FF2B5EF4-FFF2-40B4-BE49-F238E27FC236}">
                <a16:creationId xmlns:a16="http://schemas.microsoft.com/office/drawing/2014/main" id="{A2526168-5F28-3BE9-B558-6834B690CB88}"/>
              </a:ext>
            </a:extLst>
          </p:cNvPr>
          <p:cNvSpPr/>
          <p:nvPr/>
        </p:nvSpPr>
        <p:spPr>
          <a:xfrm>
            <a:off x="3117602" y="1049329"/>
            <a:ext cx="425698" cy="277805"/>
          </a:xfrm>
          <a:prstGeom prst="rect">
            <a:avLst/>
          </a:prstGeom>
          <a:solidFill>
            <a:schemeClr val="accent1">
              <a:alpha val="22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1055" name="Прямоугольник 1054">
            <a:extLst>
              <a:ext uri="{FF2B5EF4-FFF2-40B4-BE49-F238E27FC236}">
                <a16:creationId xmlns:a16="http://schemas.microsoft.com/office/drawing/2014/main" id="{52226AFB-1E1A-7A8C-FCBA-71F2DB070389}"/>
              </a:ext>
            </a:extLst>
          </p:cNvPr>
          <p:cNvSpPr/>
          <p:nvPr/>
        </p:nvSpPr>
        <p:spPr>
          <a:xfrm>
            <a:off x="3117602" y="1545946"/>
            <a:ext cx="566086" cy="277806"/>
          </a:xfrm>
          <a:prstGeom prst="rect">
            <a:avLst/>
          </a:prstGeom>
          <a:solidFill>
            <a:schemeClr val="accent6">
              <a:alpha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58" name="Нижний колонтитул 2">
            <a:extLst>
              <a:ext uri="{FF2B5EF4-FFF2-40B4-BE49-F238E27FC236}">
                <a16:creationId xmlns:a16="http://schemas.microsoft.com/office/drawing/2014/main" id="{3590FB75-2F0A-3212-64FF-441D889BDCAE}"/>
              </a:ext>
            </a:extLst>
          </p:cNvPr>
          <p:cNvSpPr txBox="1">
            <a:spLocks/>
          </p:cNvSpPr>
          <p:nvPr/>
        </p:nvSpPr>
        <p:spPr>
          <a:xfrm>
            <a:off x="5223620" y="4320082"/>
            <a:ext cx="3086100" cy="273815"/>
          </a:xfrm>
          <a:prstGeom prst="rect">
            <a:avLst/>
          </a:prstGeom>
        </p:spPr>
        <p:txBody>
          <a:bodyPr vert="horz" lIns="91440" tIns="45720" rIns="91440" bIns="45720" rtlCol="0" anchor="ctr"/>
          <a:lstStyle>
            <a:defPPr>
              <a:defRPr lang="ru-RU"/>
            </a:defPPr>
            <a:lvl1pPr marL="0" algn="l" defTabSz="458937" rtl="0" eaLnBrk="1" latinLnBrk="0" hangingPunct="1">
              <a:defRPr sz="728" b="0" kern="1200">
                <a:solidFill>
                  <a:srgbClr val="808080"/>
                </a:solidFill>
                <a:latin typeface="IBM Plex Sans" panose="020B0503050203000203" pitchFamily="34" charset="0"/>
                <a:ea typeface="+mn-ea"/>
                <a:cs typeface="+mn-cs"/>
              </a:defRPr>
            </a:lvl1pPr>
            <a:lvl2pPr marL="229469" algn="l" defTabSz="458937" rtl="0" eaLnBrk="1" latinLnBrk="0" hangingPunct="1">
              <a:defRPr sz="903" kern="1200">
                <a:solidFill>
                  <a:schemeClr val="tx1"/>
                </a:solidFill>
                <a:latin typeface="+mn-lt"/>
                <a:ea typeface="+mn-ea"/>
                <a:cs typeface="+mn-cs"/>
              </a:defRPr>
            </a:lvl2pPr>
            <a:lvl3pPr marL="458937" algn="l" defTabSz="458937" rtl="0" eaLnBrk="1" latinLnBrk="0" hangingPunct="1">
              <a:defRPr sz="903" kern="1200">
                <a:solidFill>
                  <a:schemeClr val="tx1"/>
                </a:solidFill>
                <a:latin typeface="+mn-lt"/>
                <a:ea typeface="+mn-ea"/>
                <a:cs typeface="+mn-cs"/>
              </a:defRPr>
            </a:lvl3pPr>
            <a:lvl4pPr marL="688406" algn="l" defTabSz="458937" rtl="0" eaLnBrk="1" latinLnBrk="0" hangingPunct="1">
              <a:defRPr sz="903" kern="1200">
                <a:solidFill>
                  <a:schemeClr val="tx1"/>
                </a:solidFill>
                <a:latin typeface="+mn-lt"/>
                <a:ea typeface="+mn-ea"/>
                <a:cs typeface="+mn-cs"/>
              </a:defRPr>
            </a:lvl4pPr>
            <a:lvl5pPr marL="917875" algn="l" defTabSz="458937" rtl="0" eaLnBrk="1" latinLnBrk="0" hangingPunct="1">
              <a:defRPr sz="903" kern="1200">
                <a:solidFill>
                  <a:schemeClr val="tx1"/>
                </a:solidFill>
                <a:latin typeface="+mn-lt"/>
                <a:ea typeface="+mn-ea"/>
                <a:cs typeface="+mn-cs"/>
              </a:defRPr>
            </a:lvl5pPr>
            <a:lvl6pPr marL="1147343" algn="l" defTabSz="458937" rtl="0" eaLnBrk="1" latinLnBrk="0" hangingPunct="1">
              <a:defRPr sz="903" kern="1200">
                <a:solidFill>
                  <a:schemeClr val="tx1"/>
                </a:solidFill>
                <a:latin typeface="+mn-lt"/>
                <a:ea typeface="+mn-ea"/>
                <a:cs typeface="+mn-cs"/>
              </a:defRPr>
            </a:lvl6pPr>
            <a:lvl7pPr marL="1376812" algn="l" defTabSz="458937" rtl="0" eaLnBrk="1" latinLnBrk="0" hangingPunct="1">
              <a:defRPr sz="903" kern="1200">
                <a:solidFill>
                  <a:schemeClr val="tx1"/>
                </a:solidFill>
                <a:latin typeface="+mn-lt"/>
                <a:ea typeface="+mn-ea"/>
                <a:cs typeface="+mn-cs"/>
              </a:defRPr>
            </a:lvl7pPr>
            <a:lvl8pPr marL="1606281" algn="l" defTabSz="458937" rtl="0" eaLnBrk="1" latinLnBrk="0" hangingPunct="1">
              <a:defRPr sz="903" kern="1200">
                <a:solidFill>
                  <a:schemeClr val="tx1"/>
                </a:solidFill>
                <a:latin typeface="+mn-lt"/>
                <a:ea typeface="+mn-ea"/>
                <a:cs typeface="+mn-cs"/>
              </a:defRPr>
            </a:lvl8pPr>
            <a:lvl9pPr marL="1835749" algn="l" defTabSz="458937" rtl="0" eaLnBrk="1" latinLnBrk="0" hangingPunct="1">
              <a:defRPr sz="903" kern="1200">
                <a:solidFill>
                  <a:schemeClr val="tx1"/>
                </a:solidFill>
                <a:latin typeface="+mn-lt"/>
                <a:ea typeface="+mn-ea"/>
                <a:cs typeface="+mn-cs"/>
              </a:defRPr>
            </a:lvl9pPr>
          </a:lstStyle>
          <a:p>
            <a:r>
              <a:rPr lang="en-US" dirty="0">
                <a:solidFill>
                  <a:schemeClr val="bg2">
                    <a:lumMod val="50000"/>
                  </a:schemeClr>
                </a:solidFill>
              </a:rPr>
              <a:t>Aleatoric and Epistemic uncertainty intuition</a:t>
            </a:r>
            <a:endParaRPr lang="ru-RU" dirty="0">
              <a:solidFill>
                <a:schemeClr val="bg2">
                  <a:lumMod val="50000"/>
                </a:schemeClr>
              </a:solidFill>
            </a:endParaRPr>
          </a:p>
        </p:txBody>
      </p:sp>
      <p:sp>
        <p:nvSpPr>
          <p:cNvPr id="1061" name="Выноска: линия с чертой 1060">
            <a:extLst>
              <a:ext uri="{FF2B5EF4-FFF2-40B4-BE49-F238E27FC236}">
                <a16:creationId xmlns:a16="http://schemas.microsoft.com/office/drawing/2014/main" id="{3593E624-5F0D-4D4E-3325-5DE0644B60B5}"/>
              </a:ext>
            </a:extLst>
          </p:cNvPr>
          <p:cNvSpPr/>
          <p:nvPr/>
        </p:nvSpPr>
        <p:spPr>
          <a:xfrm>
            <a:off x="5739703" y="2986084"/>
            <a:ext cx="550190" cy="293588"/>
          </a:xfrm>
          <a:prstGeom prst="accentCallout1">
            <a:avLst/>
          </a:prstGeom>
          <a:noFill/>
          <a:ln w="3175">
            <a:solidFill>
              <a:srgbClr val="00284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002846"/>
                </a:solidFill>
                <a:latin typeface="Arial Narrow" panose="020B0606020202030204" pitchFamily="34" charset="0"/>
              </a:rPr>
              <a:t>True physical law </a:t>
            </a:r>
            <a:endParaRPr lang="ru-RU" dirty="0">
              <a:solidFill>
                <a:srgbClr val="002846"/>
              </a:solidFill>
              <a:latin typeface="Arial Narrow" panose="020B0606020202030204" pitchFamily="34" charset="0"/>
            </a:endParaRPr>
          </a:p>
        </p:txBody>
      </p:sp>
      <p:sp>
        <p:nvSpPr>
          <p:cNvPr id="1062" name="Выноска: линия с чертой 1061">
            <a:extLst>
              <a:ext uri="{FF2B5EF4-FFF2-40B4-BE49-F238E27FC236}">
                <a16:creationId xmlns:a16="http://schemas.microsoft.com/office/drawing/2014/main" id="{B8202CC2-5308-C0FF-FE72-BF93F486D7C3}"/>
              </a:ext>
            </a:extLst>
          </p:cNvPr>
          <p:cNvSpPr/>
          <p:nvPr/>
        </p:nvSpPr>
        <p:spPr>
          <a:xfrm>
            <a:off x="6297702" y="3161272"/>
            <a:ext cx="806981" cy="293588"/>
          </a:xfrm>
          <a:prstGeom prst="accentCallout1">
            <a:avLst>
              <a:gd name="adj1" fmla="val 18750"/>
              <a:gd name="adj2" fmla="val -8333"/>
              <a:gd name="adj3" fmla="val 148188"/>
              <a:gd name="adj4" fmla="val -19461"/>
            </a:avLst>
          </a:prstGeom>
          <a:noFill/>
          <a:ln w="31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latin typeface="Arial Narrow" panose="020B0606020202030204" pitchFamily="34" charset="0"/>
              </a:rPr>
              <a:t>Measurements</a:t>
            </a:r>
            <a:endParaRPr lang="ru-RU" dirty="0">
              <a:solidFill>
                <a:srgbClr val="FF0000"/>
              </a:solidFill>
              <a:latin typeface="Arial Narrow" panose="020B0606020202030204" pitchFamily="34" charset="0"/>
            </a:endParaRPr>
          </a:p>
        </p:txBody>
      </p:sp>
      <p:cxnSp>
        <p:nvCxnSpPr>
          <p:cNvPr id="1064" name="Прямая соединительная линия 1063">
            <a:extLst>
              <a:ext uri="{FF2B5EF4-FFF2-40B4-BE49-F238E27FC236}">
                <a16:creationId xmlns:a16="http://schemas.microsoft.com/office/drawing/2014/main" id="{D865289C-CFD8-CABE-590D-F032FA252C91}"/>
              </a:ext>
            </a:extLst>
          </p:cNvPr>
          <p:cNvCxnSpPr>
            <a:cxnSpLocks/>
          </p:cNvCxnSpPr>
          <p:nvPr/>
        </p:nvCxnSpPr>
        <p:spPr>
          <a:xfrm flipV="1">
            <a:off x="5586413" y="3032151"/>
            <a:ext cx="2535514" cy="105805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069" name="Выноска: линия с чертой 1068">
            <a:extLst>
              <a:ext uri="{FF2B5EF4-FFF2-40B4-BE49-F238E27FC236}">
                <a16:creationId xmlns:a16="http://schemas.microsoft.com/office/drawing/2014/main" id="{E4DA6320-DAD8-1AB6-556C-DACF7742FEB2}"/>
              </a:ext>
            </a:extLst>
          </p:cNvPr>
          <p:cNvSpPr/>
          <p:nvPr/>
        </p:nvSpPr>
        <p:spPr>
          <a:xfrm>
            <a:off x="7375344" y="3572758"/>
            <a:ext cx="453320" cy="293588"/>
          </a:xfrm>
          <a:prstGeom prst="accentCallout1">
            <a:avLst>
              <a:gd name="adj1" fmla="val 18750"/>
              <a:gd name="adj2" fmla="val -8333"/>
              <a:gd name="adj3" fmla="val -48095"/>
              <a:gd name="adj4" fmla="val -48601"/>
            </a:avLst>
          </a:prstGeom>
          <a:no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Narrow" panose="020B0606020202030204" pitchFamily="34" charset="0"/>
              </a:rPr>
              <a:t>Model</a:t>
            </a:r>
            <a:endParaRPr lang="ru-RU" dirty="0">
              <a:solidFill>
                <a:schemeClr val="tx1"/>
              </a:solidFill>
              <a:latin typeface="Arial Narrow" panose="020B0606020202030204" pitchFamily="34" charset="0"/>
            </a:endParaRPr>
          </a:p>
        </p:txBody>
      </p:sp>
      <p:sp>
        <p:nvSpPr>
          <p:cNvPr id="1070" name="TextBox 1069">
            <a:extLst>
              <a:ext uri="{FF2B5EF4-FFF2-40B4-BE49-F238E27FC236}">
                <a16:creationId xmlns:a16="http://schemas.microsoft.com/office/drawing/2014/main" id="{8501DB89-2F65-02E4-6DEB-D7606C7C500A}"/>
              </a:ext>
            </a:extLst>
          </p:cNvPr>
          <p:cNvSpPr txBox="1"/>
          <p:nvPr/>
        </p:nvSpPr>
        <p:spPr>
          <a:xfrm>
            <a:off x="5383987" y="1904832"/>
            <a:ext cx="2737939" cy="540404"/>
          </a:xfrm>
          <a:prstGeom prst="rect">
            <a:avLst/>
          </a:prstGeom>
          <a:noFill/>
          <a:ln w="4990" cap="flat">
            <a:solidFill>
              <a:srgbClr val="40BA21">
                <a:alpha val="48000"/>
              </a:srgbClr>
            </a:solidFill>
            <a:prstDash val="solid"/>
            <a:miter/>
          </a:ln>
        </p:spPr>
        <p:txBody>
          <a:bodyPr wrap="square">
            <a:spAutoFit/>
          </a:bodyPr>
          <a:lstStyle/>
          <a:p>
            <a:pPr algn="just"/>
            <a:r>
              <a:rPr lang="en-US" sz="728" dirty="0">
                <a:latin typeface="IBM Plex Sans" panose="020B0503050203000203" pitchFamily="34" charset="0"/>
              </a:rPr>
              <a:t>Would adding the </a:t>
            </a:r>
            <a:r>
              <a:rPr lang="en-US" sz="728" dirty="0">
                <a:solidFill>
                  <a:srgbClr val="0069AB"/>
                </a:solidFill>
                <a:latin typeface="IBM Plex Sans" panose="020B0503050203000203" pitchFamily="34" charset="0"/>
              </a:rPr>
              <a:t>blue</a:t>
            </a:r>
            <a:r>
              <a:rPr lang="en-US" sz="728" dirty="0">
                <a:latin typeface="IBM Plex Sans" panose="020B0503050203000203" pitchFamily="34" charset="0"/>
              </a:rPr>
              <a:t> data points reduce the uncertainty?</a:t>
            </a:r>
          </a:p>
          <a:p>
            <a:pPr algn="just"/>
            <a:endParaRPr lang="en-US" sz="728" dirty="0">
              <a:latin typeface="IBM Plex Sans" panose="020B0503050203000203" pitchFamily="34" charset="0"/>
            </a:endParaRPr>
          </a:p>
          <a:p>
            <a:pPr marL="285750" indent="-285750" algn="just">
              <a:buFontTx/>
              <a:buChar char="-"/>
            </a:pPr>
            <a:r>
              <a:rPr lang="en-US" sz="728" dirty="0">
                <a:latin typeface="IBM Plex Sans" panose="020B0503050203000203" pitchFamily="34" charset="0"/>
              </a:rPr>
              <a:t>Nope, if the uncertainty is aleatoric (U is irreducible).</a:t>
            </a:r>
          </a:p>
          <a:p>
            <a:pPr marL="285750" indent="-285750" algn="just">
              <a:buFontTx/>
              <a:buChar char="-"/>
            </a:pPr>
            <a:r>
              <a:rPr lang="en-US" sz="728" dirty="0">
                <a:latin typeface="IBM Plex Sans" panose="020B0503050203000203" pitchFamily="34" charset="0"/>
              </a:rPr>
              <a:t>Yeap, if the uncertainty is epistemic (U is reducible).</a:t>
            </a:r>
          </a:p>
        </p:txBody>
      </p:sp>
      <p:pic>
        <p:nvPicPr>
          <p:cNvPr id="1072" name="Рисунок 1071" descr="Справка">
            <a:extLst>
              <a:ext uri="{FF2B5EF4-FFF2-40B4-BE49-F238E27FC236}">
                <a16:creationId xmlns:a16="http://schemas.microsoft.com/office/drawing/2014/main" id="{392F15C3-DE45-7DED-51C7-90D1C39D4CE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834941" y="1904764"/>
            <a:ext cx="540000" cy="540000"/>
          </a:xfrm>
          <a:prstGeom prst="rect">
            <a:avLst/>
          </a:prstGeom>
        </p:spPr>
      </p:pic>
      <p:sp>
        <p:nvSpPr>
          <p:cNvPr id="1079" name="Блок-схема: узел 1078">
            <a:extLst>
              <a:ext uri="{FF2B5EF4-FFF2-40B4-BE49-F238E27FC236}">
                <a16:creationId xmlns:a16="http://schemas.microsoft.com/office/drawing/2014/main" id="{0216E9CA-3FA8-AFD4-3644-B880EEC6F57D}"/>
              </a:ext>
            </a:extLst>
          </p:cNvPr>
          <p:cNvSpPr>
            <a:spLocks noChangeAspect="1"/>
          </p:cNvSpPr>
          <p:nvPr/>
        </p:nvSpPr>
        <p:spPr>
          <a:xfrm>
            <a:off x="6261702" y="3830492"/>
            <a:ext cx="36000" cy="36000"/>
          </a:xfrm>
          <a:prstGeom prst="flowChartConnector">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80" name="Блок-схема: узел 1079">
            <a:extLst>
              <a:ext uri="{FF2B5EF4-FFF2-40B4-BE49-F238E27FC236}">
                <a16:creationId xmlns:a16="http://schemas.microsoft.com/office/drawing/2014/main" id="{FF3F1029-409A-54CF-B472-38C05862C7C9}"/>
              </a:ext>
            </a:extLst>
          </p:cNvPr>
          <p:cNvSpPr>
            <a:spLocks noChangeAspect="1"/>
          </p:cNvSpPr>
          <p:nvPr/>
        </p:nvSpPr>
        <p:spPr>
          <a:xfrm>
            <a:off x="6414102" y="3982892"/>
            <a:ext cx="36000" cy="36000"/>
          </a:xfrm>
          <a:prstGeom prst="flowChartConnector">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81" name="Блок-схема: узел 1080">
            <a:extLst>
              <a:ext uri="{FF2B5EF4-FFF2-40B4-BE49-F238E27FC236}">
                <a16:creationId xmlns:a16="http://schemas.microsoft.com/office/drawing/2014/main" id="{B7EE67FD-7DA9-AC6C-8F23-F2FCB7604369}"/>
              </a:ext>
            </a:extLst>
          </p:cNvPr>
          <p:cNvSpPr>
            <a:spLocks noChangeAspect="1"/>
          </p:cNvSpPr>
          <p:nvPr/>
        </p:nvSpPr>
        <p:spPr>
          <a:xfrm>
            <a:off x="6424020" y="3712780"/>
            <a:ext cx="36000" cy="36000"/>
          </a:xfrm>
          <a:prstGeom prst="flowChartConnector">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82" name="Блок-схема: узел 1081">
            <a:extLst>
              <a:ext uri="{FF2B5EF4-FFF2-40B4-BE49-F238E27FC236}">
                <a16:creationId xmlns:a16="http://schemas.microsoft.com/office/drawing/2014/main" id="{5384C9BC-AB23-8EA2-2390-5A778E440F7C}"/>
              </a:ext>
            </a:extLst>
          </p:cNvPr>
          <p:cNvSpPr>
            <a:spLocks noChangeAspect="1"/>
          </p:cNvSpPr>
          <p:nvPr/>
        </p:nvSpPr>
        <p:spPr>
          <a:xfrm>
            <a:off x="6122733" y="3661647"/>
            <a:ext cx="36000" cy="36000"/>
          </a:xfrm>
          <a:prstGeom prst="flowChartConnector">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83" name="Блок-схема: узел 1082">
            <a:extLst>
              <a:ext uri="{FF2B5EF4-FFF2-40B4-BE49-F238E27FC236}">
                <a16:creationId xmlns:a16="http://schemas.microsoft.com/office/drawing/2014/main" id="{2C13613E-16E7-9382-3560-EBC9985D96F5}"/>
              </a:ext>
            </a:extLst>
          </p:cNvPr>
          <p:cNvSpPr>
            <a:spLocks noChangeAspect="1"/>
          </p:cNvSpPr>
          <p:nvPr/>
        </p:nvSpPr>
        <p:spPr>
          <a:xfrm>
            <a:off x="6301326" y="3814047"/>
            <a:ext cx="36000" cy="36000"/>
          </a:xfrm>
          <a:prstGeom prst="flowChartConnector">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84" name="Блок-схема: узел 1083">
            <a:extLst>
              <a:ext uri="{FF2B5EF4-FFF2-40B4-BE49-F238E27FC236}">
                <a16:creationId xmlns:a16="http://schemas.microsoft.com/office/drawing/2014/main" id="{064113D0-DFB1-324C-28F0-9D73B22AB3C2}"/>
              </a:ext>
            </a:extLst>
          </p:cNvPr>
          <p:cNvSpPr>
            <a:spLocks noChangeAspect="1"/>
          </p:cNvSpPr>
          <p:nvPr/>
        </p:nvSpPr>
        <p:spPr>
          <a:xfrm>
            <a:off x="6197830" y="3979606"/>
            <a:ext cx="36000" cy="36000"/>
          </a:xfrm>
          <a:prstGeom prst="flowChartConnector">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85" name="Блок-схема: узел 1084">
            <a:extLst>
              <a:ext uri="{FF2B5EF4-FFF2-40B4-BE49-F238E27FC236}">
                <a16:creationId xmlns:a16="http://schemas.microsoft.com/office/drawing/2014/main" id="{74620331-04A3-0413-59D3-DEE00B9EA301}"/>
              </a:ext>
            </a:extLst>
          </p:cNvPr>
          <p:cNvSpPr>
            <a:spLocks noChangeAspect="1"/>
          </p:cNvSpPr>
          <p:nvPr/>
        </p:nvSpPr>
        <p:spPr>
          <a:xfrm>
            <a:off x="6787479" y="3620314"/>
            <a:ext cx="36000" cy="36000"/>
          </a:xfrm>
          <a:prstGeom prst="flowChartConnector">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86" name="Блок-схема: узел 1085">
            <a:extLst>
              <a:ext uri="{FF2B5EF4-FFF2-40B4-BE49-F238E27FC236}">
                <a16:creationId xmlns:a16="http://schemas.microsoft.com/office/drawing/2014/main" id="{F367F7CA-DD6A-FFA1-C0E8-B637451EB7AA}"/>
              </a:ext>
            </a:extLst>
          </p:cNvPr>
          <p:cNvSpPr>
            <a:spLocks noChangeAspect="1"/>
          </p:cNvSpPr>
          <p:nvPr/>
        </p:nvSpPr>
        <p:spPr>
          <a:xfrm>
            <a:off x="6911723" y="3518421"/>
            <a:ext cx="36000" cy="36000"/>
          </a:xfrm>
          <a:prstGeom prst="flowChartConnector">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87" name="Блок-схема: узел 1086">
            <a:extLst>
              <a:ext uri="{FF2B5EF4-FFF2-40B4-BE49-F238E27FC236}">
                <a16:creationId xmlns:a16="http://schemas.microsoft.com/office/drawing/2014/main" id="{B9FAC10D-FCA9-8E44-8985-25290B0BFF1F}"/>
              </a:ext>
            </a:extLst>
          </p:cNvPr>
          <p:cNvSpPr>
            <a:spLocks noChangeAspect="1"/>
          </p:cNvSpPr>
          <p:nvPr/>
        </p:nvSpPr>
        <p:spPr>
          <a:xfrm>
            <a:off x="6623759" y="3657237"/>
            <a:ext cx="36000" cy="36000"/>
          </a:xfrm>
          <a:prstGeom prst="flowChartConnector">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88" name="Блок-схема: узел 1087">
            <a:extLst>
              <a:ext uri="{FF2B5EF4-FFF2-40B4-BE49-F238E27FC236}">
                <a16:creationId xmlns:a16="http://schemas.microsoft.com/office/drawing/2014/main" id="{D19CD5E9-F082-1732-1300-AEC2F0DBB844}"/>
              </a:ext>
            </a:extLst>
          </p:cNvPr>
          <p:cNvSpPr>
            <a:spLocks noChangeAspect="1"/>
          </p:cNvSpPr>
          <p:nvPr/>
        </p:nvSpPr>
        <p:spPr>
          <a:xfrm>
            <a:off x="7014385" y="3394125"/>
            <a:ext cx="36000" cy="36000"/>
          </a:xfrm>
          <a:prstGeom prst="flowChartConnector">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89" name="Блок-схема: узел 1088">
            <a:extLst>
              <a:ext uri="{FF2B5EF4-FFF2-40B4-BE49-F238E27FC236}">
                <a16:creationId xmlns:a16="http://schemas.microsoft.com/office/drawing/2014/main" id="{9FCC5BF1-12B0-2CB5-5399-B127D4172F60}"/>
              </a:ext>
            </a:extLst>
          </p:cNvPr>
          <p:cNvSpPr>
            <a:spLocks noChangeAspect="1"/>
          </p:cNvSpPr>
          <p:nvPr/>
        </p:nvSpPr>
        <p:spPr>
          <a:xfrm>
            <a:off x="7252645" y="3359346"/>
            <a:ext cx="36000" cy="36000"/>
          </a:xfrm>
          <a:prstGeom prst="flowChartConnector">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90" name="Блок-схема: узел 1089">
            <a:extLst>
              <a:ext uri="{FF2B5EF4-FFF2-40B4-BE49-F238E27FC236}">
                <a16:creationId xmlns:a16="http://schemas.microsoft.com/office/drawing/2014/main" id="{79206ECB-A4E6-FEC1-AF5B-008C25AAAF87}"/>
              </a:ext>
            </a:extLst>
          </p:cNvPr>
          <p:cNvSpPr>
            <a:spLocks noChangeAspect="1"/>
          </p:cNvSpPr>
          <p:nvPr/>
        </p:nvSpPr>
        <p:spPr>
          <a:xfrm>
            <a:off x="7355459" y="3297031"/>
            <a:ext cx="36000" cy="36000"/>
          </a:xfrm>
          <a:prstGeom prst="flowChartConnector">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91" name="Блок-схема: узел 1090">
            <a:extLst>
              <a:ext uri="{FF2B5EF4-FFF2-40B4-BE49-F238E27FC236}">
                <a16:creationId xmlns:a16="http://schemas.microsoft.com/office/drawing/2014/main" id="{933A8005-F5A2-4DED-CD8D-75E83325EB3A}"/>
              </a:ext>
            </a:extLst>
          </p:cNvPr>
          <p:cNvSpPr>
            <a:spLocks noChangeAspect="1"/>
          </p:cNvSpPr>
          <p:nvPr/>
        </p:nvSpPr>
        <p:spPr>
          <a:xfrm>
            <a:off x="7180805" y="3350801"/>
            <a:ext cx="36000" cy="36000"/>
          </a:xfrm>
          <a:prstGeom prst="flowChartConnector">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92" name="Блок-схема: узел 1091">
            <a:extLst>
              <a:ext uri="{FF2B5EF4-FFF2-40B4-BE49-F238E27FC236}">
                <a16:creationId xmlns:a16="http://schemas.microsoft.com/office/drawing/2014/main" id="{6D060135-B339-8E06-0B5D-1067FDFA4EBB}"/>
              </a:ext>
            </a:extLst>
          </p:cNvPr>
          <p:cNvSpPr>
            <a:spLocks noChangeAspect="1"/>
          </p:cNvSpPr>
          <p:nvPr/>
        </p:nvSpPr>
        <p:spPr>
          <a:xfrm>
            <a:off x="7288943" y="3297110"/>
            <a:ext cx="36000" cy="36000"/>
          </a:xfrm>
          <a:prstGeom prst="flowChartConnector">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93" name="Блок-схема: узел 1092">
            <a:extLst>
              <a:ext uri="{FF2B5EF4-FFF2-40B4-BE49-F238E27FC236}">
                <a16:creationId xmlns:a16="http://schemas.microsoft.com/office/drawing/2014/main" id="{974C4A9B-1937-B4C8-5C23-0F48C6B0CA6E}"/>
              </a:ext>
            </a:extLst>
          </p:cNvPr>
          <p:cNvSpPr>
            <a:spLocks noChangeAspect="1"/>
          </p:cNvSpPr>
          <p:nvPr/>
        </p:nvSpPr>
        <p:spPr>
          <a:xfrm>
            <a:off x="7225140" y="3302629"/>
            <a:ext cx="36000" cy="36000"/>
          </a:xfrm>
          <a:prstGeom prst="flowChartConnector">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94" name="Блок-схема: узел 1093">
            <a:extLst>
              <a:ext uri="{FF2B5EF4-FFF2-40B4-BE49-F238E27FC236}">
                <a16:creationId xmlns:a16="http://schemas.microsoft.com/office/drawing/2014/main" id="{0ADA1228-F111-5C49-8A52-66D20112B5F3}"/>
              </a:ext>
            </a:extLst>
          </p:cNvPr>
          <p:cNvSpPr>
            <a:spLocks noChangeAspect="1"/>
          </p:cNvSpPr>
          <p:nvPr/>
        </p:nvSpPr>
        <p:spPr>
          <a:xfrm>
            <a:off x="7399638" y="3232680"/>
            <a:ext cx="36000" cy="36000"/>
          </a:xfrm>
          <a:prstGeom prst="flowChartConnector">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Заголовок 1">
            <a:extLst>
              <a:ext uri="{FF2B5EF4-FFF2-40B4-BE49-F238E27FC236}">
                <a16:creationId xmlns:a16="http://schemas.microsoft.com/office/drawing/2014/main" id="{5B43AD4E-C4EA-9059-93BF-E1D0368F74C3}"/>
              </a:ext>
            </a:extLst>
          </p:cNvPr>
          <p:cNvSpPr txBox="1">
            <a:spLocks/>
          </p:cNvSpPr>
          <p:nvPr/>
        </p:nvSpPr>
        <p:spPr>
          <a:xfrm>
            <a:off x="595312" y="627645"/>
            <a:ext cx="8020178" cy="612000"/>
          </a:xfrm>
          <a:prstGeom prst="rect">
            <a:avLst/>
          </a:prstGeom>
        </p:spPr>
        <p:txBody>
          <a:bodyPr vert="horz" lIns="91440" tIns="45720" rIns="91440" bIns="45720" rtlCol="0" anchor="t">
            <a:normAutofit fontScale="97500"/>
          </a:bodyPr>
          <a:lstStyle>
            <a:lvl1pPr algn="l" defTabSz="685789" rtl="0" eaLnBrk="1" latinLnBrk="0" hangingPunct="1">
              <a:lnSpc>
                <a:spcPct val="90000"/>
              </a:lnSpc>
              <a:spcBef>
                <a:spcPct val="0"/>
              </a:spcBef>
              <a:buNone/>
              <a:defRPr sz="2400" b="1" kern="1200">
                <a:solidFill>
                  <a:schemeClr val="tx1"/>
                </a:solidFill>
                <a:latin typeface="Montserrat" pitchFamily="2" charset="0"/>
                <a:ea typeface="+mj-ea"/>
                <a:cs typeface="+mj-cs"/>
              </a:defRPr>
            </a:lvl1pPr>
          </a:lstStyle>
          <a:p>
            <a:pPr algn="just"/>
            <a:r>
              <a:rPr lang="en-US" sz="2000" dirty="0">
                <a:solidFill>
                  <a:schemeClr val="tx1">
                    <a:lumMod val="50000"/>
                    <a:lumOff val="50000"/>
                  </a:schemeClr>
                </a:solidFill>
              </a:rPr>
              <a:t>Terms and formalization </a:t>
            </a:r>
            <a:endParaRPr lang="ru-RU" sz="2000" dirty="0">
              <a:solidFill>
                <a:schemeClr val="tx1">
                  <a:lumMod val="50000"/>
                  <a:lumOff val="50000"/>
                </a:schemeClr>
              </a:solidFill>
            </a:endParaRPr>
          </a:p>
        </p:txBody>
      </p:sp>
      <p:sp>
        <p:nvSpPr>
          <p:cNvPr id="2" name="Нижний колонтитул 4">
            <a:extLst>
              <a:ext uri="{FF2B5EF4-FFF2-40B4-BE49-F238E27FC236}">
                <a16:creationId xmlns:a16="http://schemas.microsoft.com/office/drawing/2014/main" id="{ADBB04A5-9C3C-460B-CD46-44405A881626}"/>
              </a:ext>
            </a:extLst>
          </p:cNvPr>
          <p:cNvSpPr txBox="1">
            <a:spLocks/>
          </p:cNvSpPr>
          <p:nvPr/>
        </p:nvSpPr>
        <p:spPr>
          <a:xfrm>
            <a:off x="597588" y="347868"/>
            <a:ext cx="3086100" cy="273815"/>
          </a:xfrm>
          <a:prstGeom prst="rect">
            <a:avLst/>
          </a:prstGeom>
        </p:spPr>
        <p:txBody>
          <a:bodyPr vert="horz" lIns="45899" tIns="22950" rIns="45899" bIns="22950" rtlCol="0" anchor="ctr"/>
          <a:lstStyle>
            <a:defPPr>
              <a:defRPr lang="ru-RU"/>
            </a:defPPr>
            <a:lvl1pPr marL="0" algn="l" defTabSz="914400" rtl="0" eaLnBrk="1" latinLnBrk="0" hangingPunct="1">
              <a:defRPr sz="1450" b="0" kern="1200">
                <a:solidFill>
                  <a:srgbClr val="808080"/>
                </a:solidFill>
                <a:latin typeface="Montserrat"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728" dirty="0">
                <a:latin typeface="IBM Plex Sans" panose="020B0503050203000203" pitchFamily="34" charset="0"/>
              </a:rPr>
              <a:t>Lecture 6. Loss Functions. Uncertainty Estimation</a:t>
            </a:r>
            <a:br>
              <a:rPr lang="en-US" sz="728" dirty="0">
                <a:latin typeface="IBM Plex Sans" panose="020B0503050203000203" pitchFamily="34" charset="0"/>
              </a:rPr>
            </a:br>
            <a:r>
              <a:rPr lang="en-US" sz="728" dirty="0">
                <a:latin typeface="IBM Plex Sans" panose="020B0503050203000203" pitchFamily="34" charset="0"/>
              </a:rPr>
              <a:t>by Alexei Kornaev</a:t>
            </a:r>
            <a:endParaRPr lang="ru-RU" sz="728" dirty="0">
              <a:latin typeface="IBM Plex Sans" panose="020B0503050203000203" pitchFamily="34" charset="0"/>
            </a:endParaRPr>
          </a:p>
        </p:txBody>
      </p:sp>
    </p:spTree>
    <p:extLst>
      <p:ext uri="{BB962C8B-B14F-4D97-AF65-F5344CB8AC3E}">
        <p14:creationId xmlns:p14="http://schemas.microsoft.com/office/powerpoint/2010/main" val="1329156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5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5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5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5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5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07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70">
                                            <p:txEl>
                                              <p:pRg st="0" end="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7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8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7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08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08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08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08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08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08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08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088"/>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070">
                                            <p:txEl>
                                              <p:pRg st="2" end="2"/>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070">
                                            <p:txEl>
                                              <p:pRg st="3" end="3"/>
                                            </p:txEl>
                                          </p:spTgt>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094"/>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090"/>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089"/>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092"/>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093"/>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0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7" grpId="0" animBg="1"/>
      <p:bldP spid="1056" grpId="0" animBg="1"/>
      <p:bldP spid="1054" grpId="0" animBg="1"/>
      <p:bldP spid="1053" grpId="0" animBg="1"/>
      <p:bldP spid="1055" grpId="0" animBg="1"/>
      <p:bldP spid="1070" grpId="0" animBg="1"/>
      <p:bldP spid="1079" grpId="0" animBg="1"/>
      <p:bldP spid="1080" grpId="0" animBg="1"/>
      <p:bldP spid="1081" grpId="0" animBg="1"/>
      <p:bldP spid="1082" grpId="0" animBg="1"/>
      <p:bldP spid="1083" grpId="0" animBg="1"/>
      <p:bldP spid="1084" grpId="0" animBg="1"/>
      <p:bldP spid="1085" grpId="0" animBg="1"/>
      <p:bldP spid="1086" grpId="0" animBg="1"/>
      <p:bldP spid="1087" grpId="0" animBg="1"/>
      <p:bldP spid="1088" grpId="0" animBg="1"/>
      <p:bldP spid="1089" grpId="0" animBg="1"/>
      <p:bldP spid="1090" grpId="0" animBg="1"/>
      <p:bldP spid="1091" grpId="0" animBg="1"/>
      <p:bldP spid="1092" grpId="0" animBg="1"/>
      <p:bldP spid="1093" grpId="0" animBg="1"/>
      <p:bldP spid="1094"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Рисунок 12">
            <a:extLst>
              <a:ext uri="{FF2B5EF4-FFF2-40B4-BE49-F238E27FC236}">
                <a16:creationId xmlns:a16="http://schemas.microsoft.com/office/drawing/2014/main" id="{1752A06B-D5B6-EA4E-8C6E-E5BC9B53A864}"/>
              </a:ext>
            </a:extLst>
          </p:cNvPr>
          <p:cNvPicPr>
            <a:picLocks noChangeAspect="1"/>
          </p:cNvPicPr>
          <p:nvPr/>
        </p:nvPicPr>
        <p:blipFill>
          <a:blip r:embed="rId2"/>
          <a:stretch>
            <a:fillRect/>
          </a:stretch>
        </p:blipFill>
        <p:spPr>
          <a:xfrm>
            <a:off x="5898060" y="849629"/>
            <a:ext cx="2775216" cy="1800000"/>
          </a:xfrm>
          <a:prstGeom prst="rect">
            <a:avLst/>
          </a:prstGeom>
        </p:spPr>
      </p:pic>
      <p:pic>
        <p:nvPicPr>
          <p:cNvPr id="12" name="Рисунок 11">
            <a:extLst>
              <a:ext uri="{FF2B5EF4-FFF2-40B4-BE49-F238E27FC236}">
                <a16:creationId xmlns:a16="http://schemas.microsoft.com/office/drawing/2014/main" id="{A3776E30-112A-D9A6-B38E-A6D61568B34C}"/>
              </a:ext>
            </a:extLst>
          </p:cNvPr>
          <p:cNvPicPr>
            <a:picLocks noChangeAspect="1"/>
          </p:cNvPicPr>
          <p:nvPr/>
        </p:nvPicPr>
        <p:blipFill>
          <a:blip r:embed="rId3"/>
          <a:stretch>
            <a:fillRect/>
          </a:stretch>
        </p:blipFill>
        <p:spPr>
          <a:xfrm>
            <a:off x="5461891" y="3045565"/>
            <a:ext cx="1457888" cy="1440000"/>
          </a:xfrm>
          <a:prstGeom prst="rect">
            <a:avLst/>
          </a:prstGeom>
        </p:spPr>
      </p:pic>
      <p:sp>
        <p:nvSpPr>
          <p:cNvPr id="2" name="Заголовок 1">
            <a:extLst>
              <a:ext uri="{FF2B5EF4-FFF2-40B4-BE49-F238E27FC236}">
                <a16:creationId xmlns:a16="http://schemas.microsoft.com/office/drawing/2014/main" id="{DC5DC411-F452-CC19-D608-CB9A7B48EBB5}"/>
              </a:ext>
            </a:extLst>
          </p:cNvPr>
          <p:cNvSpPr>
            <a:spLocks noGrp="1"/>
          </p:cNvSpPr>
          <p:nvPr>
            <p:ph type="title" idx="4294967295"/>
          </p:nvPr>
        </p:nvSpPr>
        <p:spPr>
          <a:xfrm>
            <a:off x="527727" y="543705"/>
            <a:ext cx="7886700" cy="344822"/>
          </a:xfrm>
        </p:spPr>
        <p:txBody>
          <a:bodyPr>
            <a:noAutofit/>
          </a:bodyPr>
          <a:lstStyle/>
          <a:p>
            <a:r>
              <a:rPr lang="en-US" dirty="0"/>
              <a:t>Agenda</a:t>
            </a:r>
            <a:endParaRPr lang="ru-RU" dirty="0"/>
          </a:p>
        </p:txBody>
      </p:sp>
      <p:sp>
        <p:nvSpPr>
          <p:cNvPr id="16" name="Нижний колонтитул 15">
            <a:extLst>
              <a:ext uri="{FF2B5EF4-FFF2-40B4-BE49-F238E27FC236}">
                <a16:creationId xmlns:a16="http://schemas.microsoft.com/office/drawing/2014/main" id="{B34CBCE5-C99D-EC02-E36D-9C5D3FC5B438}"/>
              </a:ext>
            </a:extLst>
          </p:cNvPr>
          <p:cNvSpPr>
            <a:spLocks noGrp="1"/>
          </p:cNvSpPr>
          <p:nvPr>
            <p:ph type="ftr" sz="quarter" idx="4294967295"/>
          </p:nvPr>
        </p:nvSpPr>
        <p:spPr>
          <a:xfrm>
            <a:off x="605541" y="4318654"/>
            <a:ext cx="3636000" cy="273815"/>
          </a:xfrm>
        </p:spPr>
        <p:txBody>
          <a:bodyPr/>
          <a:lstStyle/>
          <a:p>
            <a:r>
              <a:rPr lang="en-US" dirty="0"/>
              <a:t>All models are wrong, but </a:t>
            </a:r>
            <a:r>
              <a:rPr lang="en-US" strike="sngStrike" dirty="0"/>
              <a:t>some</a:t>
            </a:r>
            <a:r>
              <a:rPr lang="en-US" dirty="0"/>
              <a:t> </a:t>
            </a:r>
            <a:r>
              <a:rPr lang="en-US" dirty="0">
                <a:solidFill>
                  <a:srgbClr val="40BA21"/>
                </a:solidFill>
              </a:rPr>
              <a:t>models that know when they are wrong</a:t>
            </a:r>
            <a:r>
              <a:rPr lang="en-US" dirty="0"/>
              <a:t>, are useful</a:t>
            </a:r>
          </a:p>
          <a:p>
            <a:pPr algn="r"/>
            <a:r>
              <a:rPr lang="en-US" dirty="0"/>
              <a:t>/George Box + unknown researcher from the Google AI Brain Team/</a:t>
            </a:r>
            <a:endParaRPr lang="ru-RU" dirty="0"/>
          </a:p>
        </p:txBody>
      </p:sp>
      <p:sp>
        <p:nvSpPr>
          <p:cNvPr id="17" name="Номер слайда 16">
            <a:extLst>
              <a:ext uri="{FF2B5EF4-FFF2-40B4-BE49-F238E27FC236}">
                <a16:creationId xmlns:a16="http://schemas.microsoft.com/office/drawing/2014/main" id="{2A423679-45B8-13F4-8519-8F978D553959}"/>
              </a:ext>
            </a:extLst>
          </p:cNvPr>
          <p:cNvSpPr>
            <a:spLocks noGrp="1"/>
          </p:cNvSpPr>
          <p:nvPr>
            <p:ph type="sldNum" sz="quarter" idx="4294967295"/>
          </p:nvPr>
        </p:nvSpPr>
        <p:spPr>
          <a:xfrm>
            <a:off x="6533015" y="4631753"/>
            <a:ext cx="2057400" cy="273815"/>
          </a:xfrm>
        </p:spPr>
        <p:txBody>
          <a:bodyPr/>
          <a:lstStyle/>
          <a:p>
            <a:fld id="{7F51F9F8-EAF5-D645-AF75-0522F1FAF6E8}" type="slidenum">
              <a:rPr lang="ru-RU" smtClean="0"/>
              <a:pPr/>
              <a:t>17</a:t>
            </a:fld>
            <a:endParaRPr lang="ru-RU" dirty="0"/>
          </a:p>
        </p:txBody>
      </p:sp>
      <p:sp>
        <p:nvSpPr>
          <p:cNvPr id="18" name="Нижний колонтитул 4">
            <a:extLst>
              <a:ext uri="{FF2B5EF4-FFF2-40B4-BE49-F238E27FC236}">
                <a16:creationId xmlns:a16="http://schemas.microsoft.com/office/drawing/2014/main" id="{263B9775-53A7-651F-7803-4D0AB097C01B}"/>
              </a:ext>
            </a:extLst>
          </p:cNvPr>
          <p:cNvSpPr txBox="1">
            <a:spLocks/>
          </p:cNvSpPr>
          <p:nvPr/>
        </p:nvSpPr>
        <p:spPr>
          <a:xfrm>
            <a:off x="597588" y="347868"/>
            <a:ext cx="3086100" cy="273815"/>
          </a:xfrm>
          <a:prstGeom prst="rect">
            <a:avLst/>
          </a:prstGeom>
        </p:spPr>
        <p:txBody>
          <a:bodyPr vert="horz" lIns="45899" tIns="22950" rIns="45899" bIns="22950" rtlCol="0" anchor="ctr"/>
          <a:lstStyle>
            <a:defPPr>
              <a:defRPr lang="ru-RU"/>
            </a:defPPr>
            <a:lvl1pPr marL="0" algn="l" defTabSz="914400" rtl="0" eaLnBrk="1" latinLnBrk="0" hangingPunct="1">
              <a:defRPr sz="1450" b="0" kern="1200">
                <a:solidFill>
                  <a:srgbClr val="808080"/>
                </a:solidFill>
                <a:latin typeface="Montserrat"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728" dirty="0">
                <a:latin typeface="IBM Plex Sans" panose="020B0503050203000203" pitchFamily="34" charset="0"/>
              </a:rPr>
              <a:t>Lecture 6. Loss Functions. Uncertainty Estimation</a:t>
            </a:r>
            <a:br>
              <a:rPr lang="en-US" sz="728" dirty="0">
                <a:latin typeface="IBM Plex Sans" panose="020B0503050203000203" pitchFamily="34" charset="0"/>
              </a:rPr>
            </a:br>
            <a:r>
              <a:rPr lang="en-US" sz="728" dirty="0">
                <a:latin typeface="IBM Plex Sans" panose="020B0503050203000203" pitchFamily="34" charset="0"/>
              </a:rPr>
              <a:t>by Alexei Kornaev</a:t>
            </a:r>
            <a:endParaRPr lang="ru-RU" sz="728" dirty="0">
              <a:latin typeface="IBM Plex Sans" panose="020B0503050203000203" pitchFamily="34" charset="0"/>
            </a:endParaRPr>
          </a:p>
        </p:txBody>
      </p:sp>
      <p:grpSp>
        <p:nvGrpSpPr>
          <p:cNvPr id="3" name="Группа 2">
            <a:extLst>
              <a:ext uri="{FF2B5EF4-FFF2-40B4-BE49-F238E27FC236}">
                <a16:creationId xmlns:a16="http://schemas.microsoft.com/office/drawing/2014/main" id="{F18AD137-042D-13DB-D6A2-6628F89E6031}"/>
              </a:ext>
            </a:extLst>
          </p:cNvPr>
          <p:cNvGrpSpPr/>
          <p:nvPr/>
        </p:nvGrpSpPr>
        <p:grpSpPr>
          <a:xfrm>
            <a:off x="8414427" y="204960"/>
            <a:ext cx="201063" cy="201075"/>
            <a:chOff x="1530350" y="3059906"/>
            <a:chExt cx="273827" cy="273844"/>
          </a:xfrm>
        </p:grpSpPr>
        <p:sp>
          <p:nvSpPr>
            <p:cNvPr id="4" name="Полилиния 3">
              <a:extLst>
                <a:ext uri="{FF2B5EF4-FFF2-40B4-BE49-F238E27FC236}">
                  <a16:creationId xmlns:a16="http://schemas.microsoft.com/office/drawing/2014/main" id="{B3C0A76F-4029-F547-8EDE-F2499C7B0562}"/>
                </a:ext>
              </a:extLst>
            </p:cNvPr>
            <p:cNvSpPr/>
            <p:nvPr/>
          </p:nvSpPr>
          <p:spPr>
            <a:xfrm>
              <a:off x="1530350" y="3059906"/>
              <a:ext cx="74712" cy="74751"/>
            </a:xfrm>
            <a:custGeom>
              <a:avLst/>
              <a:gdLst>
                <a:gd name="connsiteX0" fmla="*/ 74713 w 74712"/>
                <a:gd name="connsiteY0" fmla="*/ 0 h 74751"/>
                <a:gd name="connsiteX1" fmla="*/ 0 w 74712"/>
                <a:gd name="connsiteY1" fmla="*/ 0 h 74751"/>
                <a:gd name="connsiteX2" fmla="*/ 0 w 74712"/>
                <a:gd name="connsiteY2" fmla="*/ 74752 h 74751"/>
                <a:gd name="connsiteX3" fmla="*/ 74713 w 74712"/>
                <a:gd name="connsiteY3" fmla="*/ 74752 h 74751"/>
                <a:gd name="connsiteX4" fmla="*/ 74713 w 74712"/>
                <a:gd name="connsiteY4" fmla="*/ 0 h 747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712" h="74751">
                  <a:moveTo>
                    <a:pt x="74713" y="0"/>
                  </a:moveTo>
                  <a:lnTo>
                    <a:pt x="0" y="0"/>
                  </a:lnTo>
                  <a:lnTo>
                    <a:pt x="0" y="74752"/>
                  </a:lnTo>
                  <a:lnTo>
                    <a:pt x="74713" y="74752"/>
                  </a:lnTo>
                  <a:lnTo>
                    <a:pt x="74713" y="0"/>
                  </a:lnTo>
                  <a:close/>
                </a:path>
              </a:pathLst>
            </a:custGeom>
            <a:solidFill>
              <a:srgbClr val="40BA21"/>
            </a:solidFill>
            <a:ln w="1699" cap="flat">
              <a:noFill/>
              <a:prstDash val="solid"/>
              <a:miter/>
            </a:ln>
          </p:spPr>
          <p:txBody>
            <a:bodyPr rtlCol="0" anchor="ctr"/>
            <a:lstStyle/>
            <a:p>
              <a:endParaRPr lang="ru-RU"/>
            </a:p>
          </p:txBody>
        </p:sp>
        <p:sp>
          <p:nvSpPr>
            <p:cNvPr id="6" name="Полилиния 5">
              <a:extLst>
                <a:ext uri="{FF2B5EF4-FFF2-40B4-BE49-F238E27FC236}">
                  <a16:creationId xmlns:a16="http://schemas.microsoft.com/office/drawing/2014/main" id="{E1FE4EC5-4C6A-7448-94CB-3224B5296C05}"/>
                </a:ext>
              </a:extLst>
            </p:cNvPr>
            <p:cNvSpPr/>
            <p:nvPr/>
          </p:nvSpPr>
          <p:spPr>
            <a:xfrm>
              <a:off x="1629907" y="3059906"/>
              <a:ext cx="174270" cy="273844"/>
            </a:xfrm>
            <a:custGeom>
              <a:avLst/>
              <a:gdLst>
                <a:gd name="connsiteX0" fmla="*/ 174270 w 174270"/>
                <a:gd name="connsiteY0" fmla="*/ 0 h 273844"/>
                <a:gd name="connsiteX1" fmla="*/ 99582 w 174270"/>
                <a:gd name="connsiteY1" fmla="*/ 0 h 273844"/>
                <a:gd name="connsiteX2" fmla="*/ 99582 w 174270"/>
                <a:gd name="connsiteY2" fmla="*/ 199117 h 273844"/>
                <a:gd name="connsiteX3" fmla="*/ 74688 w 174270"/>
                <a:gd name="connsiteY3" fmla="*/ 199117 h 273844"/>
                <a:gd name="connsiteX4" fmla="*/ 74688 w 174270"/>
                <a:gd name="connsiteY4" fmla="*/ 0 h 273844"/>
                <a:gd name="connsiteX5" fmla="*/ 0 w 174270"/>
                <a:gd name="connsiteY5" fmla="*/ 0 h 273844"/>
                <a:gd name="connsiteX6" fmla="*/ 0 w 174270"/>
                <a:gd name="connsiteY6" fmla="*/ 273818 h 273844"/>
                <a:gd name="connsiteX7" fmla="*/ 62214 w 174270"/>
                <a:gd name="connsiteY7" fmla="*/ 273818 h 273844"/>
                <a:gd name="connsiteX8" fmla="*/ 62214 w 174270"/>
                <a:gd name="connsiteY8" fmla="*/ 273844 h 273844"/>
                <a:gd name="connsiteX9" fmla="*/ 136927 w 174270"/>
                <a:gd name="connsiteY9" fmla="*/ 273844 h 273844"/>
                <a:gd name="connsiteX10" fmla="*/ 136927 w 174270"/>
                <a:gd name="connsiteY10" fmla="*/ 273818 h 273844"/>
                <a:gd name="connsiteX11" fmla="*/ 174270 w 174270"/>
                <a:gd name="connsiteY11" fmla="*/ 273818 h 273844"/>
                <a:gd name="connsiteX12" fmla="*/ 174270 w 174270"/>
                <a:gd name="connsiteY12" fmla="*/ 0 h 273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4270" h="273844">
                  <a:moveTo>
                    <a:pt x="174270" y="0"/>
                  </a:moveTo>
                  <a:lnTo>
                    <a:pt x="99582" y="0"/>
                  </a:lnTo>
                  <a:lnTo>
                    <a:pt x="99582" y="199117"/>
                  </a:lnTo>
                  <a:lnTo>
                    <a:pt x="74688" y="199117"/>
                  </a:lnTo>
                  <a:lnTo>
                    <a:pt x="74688" y="0"/>
                  </a:lnTo>
                  <a:lnTo>
                    <a:pt x="0" y="0"/>
                  </a:lnTo>
                  <a:lnTo>
                    <a:pt x="0" y="273818"/>
                  </a:lnTo>
                  <a:lnTo>
                    <a:pt x="62214" y="273818"/>
                  </a:lnTo>
                  <a:lnTo>
                    <a:pt x="62214" y="273844"/>
                  </a:lnTo>
                  <a:lnTo>
                    <a:pt x="136927" y="273844"/>
                  </a:lnTo>
                  <a:lnTo>
                    <a:pt x="136927" y="273818"/>
                  </a:lnTo>
                  <a:lnTo>
                    <a:pt x="174270" y="273818"/>
                  </a:lnTo>
                  <a:lnTo>
                    <a:pt x="174270" y="0"/>
                  </a:lnTo>
                  <a:close/>
                </a:path>
              </a:pathLst>
            </a:custGeom>
            <a:solidFill>
              <a:srgbClr val="40BA21"/>
            </a:solidFill>
            <a:ln w="1699" cap="flat">
              <a:noFill/>
              <a:prstDash val="solid"/>
              <a:miter/>
            </a:ln>
          </p:spPr>
          <p:txBody>
            <a:bodyPr rtlCol="0" anchor="ctr"/>
            <a:lstStyle/>
            <a:p>
              <a:endParaRPr lang="ru-RU"/>
            </a:p>
          </p:txBody>
        </p:sp>
        <p:sp>
          <p:nvSpPr>
            <p:cNvPr id="7" name="Полилиния 6">
              <a:extLst>
                <a:ext uri="{FF2B5EF4-FFF2-40B4-BE49-F238E27FC236}">
                  <a16:creationId xmlns:a16="http://schemas.microsoft.com/office/drawing/2014/main" id="{24299AC6-B110-2C15-C786-D0795969AFE7}"/>
                </a:ext>
              </a:extLst>
            </p:cNvPr>
            <p:cNvSpPr/>
            <p:nvPr/>
          </p:nvSpPr>
          <p:spPr>
            <a:xfrm>
              <a:off x="1530350" y="3159439"/>
              <a:ext cx="74712" cy="174284"/>
            </a:xfrm>
            <a:custGeom>
              <a:avLst/>
              <a:gdLst>
                <a:gd name="connsiteX0" fmla="*/ 74713 w 74712"/>
                <a:gd name="connsiteY0" fmla="*/ 0 h 174284"/>
                <a:gd name="connsiteX1" fmla="*/ 0 w 74712"/>
                <a:gd name="connsiteY1" fmla="*/ 0 h 174284"/>
                <a:gd name="connsiteX2" fmla="*/ 0 w 74712"/>
                <a:gd name="connsiteY2" fmla="*/ 174285 h 174284"/>
                <a:gd name="connsiteX3" fmla="*/ 74713 w 74712"/>
                <a:gd name="connsiteY3" fmla="*/ 174285 h 174284"/>
                <a:gd name="connsiteX4" fmla="*/ 74713 w 74712"/>
                <a:gd name="connsiteY4" fmla="*/ 0 h 1742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712" h="174284">
                  <a:moveTo>
                    <a:pt x="74713" y="0"/>
                  </a:moveTo>
                  <a:lnTo>
                    <a:pt x="0" y="0"/>
                  </a:lnTo>
                  <a:lnTo>
                    <a:pt x="0" y="174285"/>
                  </a:lnTo>
                  <a:lnTo>
                    <a:pt x="74713" y="174285"/>
                  </a:lnTo>
                  <a:lnTo>
                    <a:pt x="74713" y="0"/>
                  </a:lnTo>
                  <a:close/>
                </a:path>
              </a:pathLst>
            </a:custGeom>
            <a:solidFill>
              <a:srgbClr val="40BA21"/>
            </a:solidFill>
            <a:ln w="1699" cap="flat">
              <a:noFill/>
              <a:prstDash val="solid"/>
              <a:miter/>
            </a:ln>
          </p:spPr>
          <p:txBody>
            <a:bodyPr rtlCol="0" anchor="ctr"/>
            <a:lstStyle/>
            <a:p>
              <a:endParaRPr lang="ru-RU"/>
            </a:p>
          </p:txBody>
        </p:sp>
      </p:grpSp>
      <p:sp>
        <p:nvSpPr>
          <p:cNvPr id="8" name="Подзаголовок 2">
            <a:extLst>
              <a:ext uri="{FF2B5EF4-FFF2-40B4-BE49-F238E27FC236}">
                <a16:creationId xmlns:a16="http://schemas.microsoft.com/office/drawing/2014/main" id="{6B165E62-AE69-0F5B-00C7-790242382956}"/>
              </a:ext>
            </a:extLst>
          </p:cNvPr>
          <p:cNvSpPr txBox="1">
            <a:spLocks/>
          </p:cNvSpPr>
          <p:nvPr/>
        </p:nvSpPr>
        <p:spPr>
          <a:xfrm>
            <a:off x="605541" y="1173905"/>
            <a:ext cx="4680834" cy="2929922"/>
          </a:xfrm>
          <a:prstGeom prst="rect">
            <a:avLst/>
          </a:prstGeom>
        </p:spPr>
        <p:txBody>
          <a:bodyPr/>
          <a:lstStyle>
            <a:lvl1pPr marL="171447" indent="-171447" algn="l" defTabSz="685789"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42" indent="-171447" algn="l" defTabSz="685789"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36" indent="-171447" algn="l" defTabSz="685789"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31" indent="-171447" algn="l" defTabSz="68578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26" indent="-171447" algn="l" defTabSz="68578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20" indent="-171447" algn="l" defTabSz="68578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14" indent="-171447" algn="l" defTabSz="68578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09" indent="-171447" algn="l" defTabSz="68578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03" indent="-171447" algn="l" defTabSz="68578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400050" indent="-400050">
              <a:lnSpc>
                <a:spcPct val="100000"/>
              </a:lnSpc>
              <a:buFont typeface="Arial" panose="020B0604020202020204" pitchFamily="34" charset="0"/>
              <a:buAutoNum type="romanUcPeriod"/>
            </a:pPr>
            <a:r>
              <a:rPr lang="en-US" sz="1600" dirty="0">
                <a:solidFill>
                  <a:srgbClr val="40BA21"/>
                </a:solidFill>
              </a:rPr>
              <a:t>MAXIMUM LIKELIHOOD CRITERION (MLC)</a:t>
            </a:r>
          </a:p>
          <a:p>
            <a:pPr marL="400050" indent="-400050">
              <a:lnSpc>
                <a:spcPct val="100000"/>
              </a:lnSpc>
              <a:buFont typeface="Arial" panose="020B0604020202020204" pitchFamily="34" charset="0"/>
              <a:buAutoNum type="romanUcPeriod"/>
            </a:pPr>
            <a:r>
              <a:rPr lang="en-US" sz="1600" dirty="0">
                <a:solidFill>
                  <a:srgbClr val="40BA21"/>
                </a:solidFill>
              </a:rPr>
              <a:t>UNCERTAINTY ESTIMATION USING MLC</a:t>
            </a:r>
            <a:endParaRPr lang="ru-RU" sz="1600" dirty="0">
              <a:solidFill>
                <a:srgbClr val="40BA21"/>
              </a:solidFill>
            </a:endParaRPr>
          </a:p>
          <a:p>
            <a:pPr marL="400050" indent="-400050">
              <a:lnSpc>
                <a:spcPct val="100000"/>
              </a:lnSpc>
              <a:buFont typeface="Arial" panose="020B0604020202020204" pitchFamily="34" charset="0"/>
              <a:buAutoNum type="romanUcPeriod"/>
            </a:pPr>
            <a:r>
              <a:rPr lang="en-US" sz="1600" dirty="0">
                <a:solidFill>
                  <a:schemeClr val="tx1">
                    <a:lumMod val="75000"/>
                    <a:lumOff val="25000"/>
                  </a:schemeClr>
                </a:solidFill>
              </a:rPr>
              <a:t>UNCERTAINTY ESTIMATION IN GENERAL</a:t>
            </a:r>
          </a:p>
        </p:txBody>
      </p:sp>
      <p:pic>
        <p:nvPicPr>
          <p:cNvPr id="5" name="Рисунок 4">
            <a:extLst>
              <a:ext uri="{FF2B5EF4-FFF2-40B4-BE49-F238E27FC236}">
                <a16:creationId xmlns:a16="http://schemas.microsoft.com/office/drawing/2014/main" id="{DA34B125-F856-ED3E-249B-51ABD25F5506}"/>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t="27237" b="1"/>
          <a:stretch/>
        </p:blipFill>
        <p:spPr>
          <a:xfrm>
            <a:off x="5446126" y="839691"/>
            <a:ext cx="3640069" cy="3645874"/>
          </a:xfrm>
          <a:prstGeom prst="rect">
            <a:avLst/>
          </a:prstGeom>
        </p:spPr>
      </p:pic>
    </p:spTree>
    <p:extLst>
      <p:ext uri="{BB962C8B-B14F-4D97-AF65-F5344CB8AC3E}">
        <p14:creationId xmlns:p14="http://schemas.microsoft.com/office/powerpoint/2010/main" val="21326430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863CBA-9BE0-5295-C1C9-B6E9E81B9485}"/>
            </a:ext>
          </a:extLst>
        </p:cNvPr>
        <p:cNvGrpSpPr/>
        <p:nvPr/>
      </p:nvGrpSpPr>
      <p:grpSpPr>
        <a:xfrm>
          <a:off x="0" y="0"/>
          <a:ext cx="0" cy="0"/>
          <a:chOff x="0" y="0"/>
          <a:chExt cx="0" cy="0"/>
        </a:xfrm>
      </p:grpSpPr>
      <p:sp>
        <p:nvSpPr>
          <p:cNvPr id="2" name="Заголовок 1">
            <a:extLst>
              <a:ext uri="{FF2B5EF4-FFF2-40B4-BE49-F238E27FC236}">
                <a16:creationId xmlns:a16="http://schemas.microsoft.com/office/drawing/2014/main" id="{A821A275-5B65-6B26-1FFA-7AD56532D3B0}"/>
              </a:ext>
            </a:extLst>
          </p:cNvPr>
          <p:cNvSpPr>
            <a:spLocks noGrp="1"/>
          </p:cNvSpPr>
          <p:nvPr>
            <p:ph type="title" idx="4294967295"/>
          </p:nvPr>
        </p:nvSpPr>
        <p:spPr>
          <a:xfrm>
            <a:off x="595312" y="630055"/>
            <a:ext cx="8014057" cy="535466"/>
          </a:xfrm>
        </p:spPr>
        <p:txBody>
          <a:bodyPr>
            <a:normAutofit/>
          </a:bodyPr>
          <a:lstStyle/>
          <a:p>
            <a:r>
              <a:rPr lang="en-US" sz="2000" dirty="0">
                <a:solidFill>
                  <a:schemeClr val="tx1">
                    <a:lumMod val="50000"/>
                    <a:lumOff val="50000"/>
                  </a:schemeClr>
                </a:solidFill>
              </a:rPr>
              <a:t>An uncertainty-aware loss intuition</a:t>
            </a:r>
            <a:br>
              <a:rPr lang="ru-RU" dirty="0">
                <a:solidFill>
                  <a:schemeClr val="tx1">
                    <a:lumMod val="50000"/>
                    <a:lumOff val="50000"/>
                  </a:schemeClr>
                </a:solidFill>
              </a:rPr>
            </a:br>
            <a:r>
              <a:rPr lang="en-US" altLang="ru-RU" sz="800" b="0" dirty="0">
                <a:solidFill>
                  <a:schemeClr val="tx1">
                    <a:lumMod val="50000"/>
                    <a:lumOff val="50000"/>
                  </a:schemeClr>
                </a:solidFill>
                <a:latin typeface="Arial" charset="0"/>
                <a:ea typeface="+mn-ea"/>
                <a:cs typeface="Arial" charset="0"/>
              </a:rPr>
              <a:t>Homoscedastic regression </a:t>
            </a:r>
            <a:r>
              <a:rPr lang="en-US" altLang="ru-RU" sz="800" b="0" i="1" dirty="0">
                <a:solidFill>
                  <a:schemeClr val="tx1">
                    <a:lumMod val="50000"/>
                    <a:lumOff val="50000"/>
                  </a:schemeClr>
                </a:solidFill>
                <a:latin typeface="Arial" charset="0"/>
                <a:ea typeface="+mn-ea"/>
                <a:cs typeface="Arial" charset="0"/>
              </a:rPr>
              <a:t>vs</a:t>
            </a:r>
            <a:r>
              <a:rPr lang="en-US" altLang="ru-RU" sz="800" b="0" dirty="0">
                <a:solidFill>
                  <a:schemeClr val="tx1">
                    <a:lumMod val="50000"/>
                    <a:lumOff val="50000"/>
                  </a:schemeClr>
                </a:solidFill>
                <a:latin typeface="Arial" charset="0"/>
                <a:ea typeface="+mn-ea"/>
                <a:cs typeface="Arial" charset="0"/>
              </a:rPr>
              <a:t> heteroscedastic regression</a:t>
            </a:r>
            <a:endParaRPr lang="ru-RU" sz="800" b="0" dirty="0">
              <a:solidFill>
                <a:schemeClr val="tx1">
                  <a:lumMod val="50000"/>
                  <a:lumOff val="50000"/>
                </a:schemeClr>
              </a:solidFill>
              <a:latin typeface="Arial" charset="0"/>
              <a:ea typeface="+mn-ea"/>
              <a:cs typeface="Arial" charset="0"/>
            </a:endParaRPr>
          </a:p>
        </p:txBody>
      </p:sp>
      <p:sp>
        <p:nvSpPr>
          <p:cNvPr id="4" name="Номер слайда 3">
            <a:extLst>
              <a:ext uri="{FF2B5EF4-FFF2-40B4-BE49-F238E27FC236}">
                <a16:creationId xmlns:a16="http://schemas.microsoft.com/office/drawing/2014/main" id="{A9E904D1-B476-F110-3732-83511B5F24F2}"/>
              </a:ext>
            </a:extLst>
          </p:cNvPr>
          <p:cNvSpPr>
            <a:spLocks noGrp="1"/>
          </p:cNvSpPr>
          <p:nvPr>
            <p:ph type="sldNum" sz="quarter" idx="4294967295"/>
          </p:nvPr>
        </p:nvSpPr>
        <p:spPr>
          <a:xfrm>
            <a:off x="6533015" y="4631753"/>
            <a:ext cx="2057400" cy="273815"/>
          </a:xfrm>
        </p:spPr>
        <p:txBody>
          <a:bodyPr/>
          <a:lstStyle/>
          <a:p>
            <a:fld id="{7F51F9F8-EAF5-D645-AF75-0522F1FAF6E8}" type="slidenum">
              <a:rPr lang="ru-RU" smtClean="0"/>
              <a:pPr/>
              <a:t>18</a:t>
            </a:fld>
            <a:endParaRPr lang="ru-RU" dirty="0"/>
          </a:p>
        </p:txBody>
      </p:sp>
      <p:grpSp>
        <p:nvGrpSpPr>
          <p:cNvPr id="5" name="Группа 4">
            <a:extLst>
              <a:ext uri="{FF2B5EF4-FFF2-40B4-BE49-F238E27FC236}">
                <a16:creationId xmlns:a16="http://schemas.microsoft.com/office/drawing/2014/main" id="{01C3D0F0-EB15-71B9-87B1-ACE7705BF00E}"/>
              </a:ext>
            </a:extLst>
          </p:cNvPr>
          <p:cNvGrpSpPr/>
          <p:nvPr/>
        </p:nvGrpSpPr>
        <p:grpSpPr>
          <a:xfrm>
            <a:off x="8414427" y="204960"/>
            <a:ext cx="201063" cy="201075"/>
            <a:chOff x="1530350" y="3059906"/>
            <a:chExt cx="273827" cy="273844"/>
          </a:xfrm>
        </p:grpSpPr>
        <p:sp>
          <p:nvSpPr>
            <p:cNvPr id="6" name="Полилиния 5">
              <a:extLst>
                <a:ext uri="{FF2B5EF4-FFF2-40B4-BE49-F238E27FC236}">
                  <a16:creationId xmlns:a16="http://schemas.microsoft.com/office/drawing/2014/main" id="{F4EF2D61-885B-C169-CE19-15EEF4EA2A46}"/>
                </a:ext>
              </a:extLst>
            </p:cNvPr>
            <p:cNvSpPr/>
            <p:nvPr/>
          </p:nvSpPr>
          <p:spPr>
            <a:xfrm>
              <a:off x="1530350" y="3059906"/>
              <a:ext cx="74712" cy="74751"/>
            </a:xfrm>
            <a:custGeom>
              <a:avLst/>
              <a:gdLst>
                <a:gd name="connsiteX0" fmla="*/ 74713 w 74712"/>
                <a:gd name="connsiteY0" fmla="*/ 0 h 74751"/>
                <a:gd name="connsiteX1" fmla="*/ 0 w 74712"/>
                <a:gd name="connsiteY1" fmla="*/ 0 h 74751"/>
                <a:gd name="connsiteX2" fmla="*/ 0 w 74712"/>
                <a:gd name="connsiteY2" fmla="*/ 74752 h 74751"/>
                <a:gd name="connsiteX3" fmla="*/ 74713 w 74712"/>
                <a:gd name="connsiteY3" fmla="*/ 74752 h 74751"/>
                <a:gd name="connsiteX4" fmla="*/ 74713 w 74712"/>
                <a:gd name="connsiteY4" fmla="*/ 0 h 747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712" h="74751">
                  <a:moveTo>
                    <a:pt x="74713" y="0"/>
                  </a:moveTo>
                  <a:lnTo>
                    <a:pt x="0" y="0"/>
                  </a:lnTo>
                  <a:lnTo>
                    <a:pt x="0" y="74752"/>
                  </a:lnTo>
                  <a:lnTo>
                    <a:pt x="74713" y="74752"/>
                  </a:lnTo>
                  <a:lnTo>
                    <a:pt x="74713" y="0"/>
                  </a:lnTo>
                  <a:close/>
                </a:path>
              </a:pathLst>
            </a:custGeom>
            <a:solidFill>
              <a:srgbClr val="40BA21"/>
            </a:solidFill>
            <a:ln w="1699" cap="flat">
              <a:noFill/>
              <a:prstDash val="solid"/>
              <a:miter/>
            </a:ln>
          </p:spPr>
          <p:txBody>
            <a:bodyPr rtlCol="0" anchor="ctr"/>
            <a:lstStyle/>
            <a:p>
              <a:endParaRPr lang="ru-RU"/>
            </a:p>
          </p:txBody>
        </p:sp>
        <p:sp>
          <p:nvSpPr>
            <p:cNvPr id="7" name="Полилиния 6">
              <a:extLst>
                <a:ext uri="{FF2B5EF4-FFF2-40B4-BE49-F238E27FC236}">
                  <a16:creationId xmlns:a16="http://schemas.microsoft.com/office/drawing/2014/main" id="{B7858285-882B-C3D1-661A-FC2737209939}"/>
                </a:ext>
              </a:extLst>
            </p:cNvPr>
            <p:cNvSpPr/>
            <p:nvPr/>
          </p:nvSpPr>
          <p:spPr>
            <a:xfrm>
              <a:off x="1629907" y="3059906"/>
              <a:ext cx="174270" cy="273844"/>
            </a:xfrm>
            <a:custGeom>
              <a:avLst/>
              <a:gdLst>
                <a:gd name="connsiteX0" fmla="*/ 174270 w 174270"/>
                <a:gd name="connsiteY0" fmla="*/ 0 h 273844"/>
                <a:gd name="connsiteX1" fmla="*/ 99582 w 174270"/>
                <a:gd name="connsiteY1" fmla="*/ 0 h 273844"/>
                <a:gd name="connsiteX2" fmla="*/ 99582 w 174270"/>
                <a:gd name="connsiteY2" fmla="*/ 199117 h 273844"/>
                <a:gd name="connsiteX3" fmla="*/ 74688 w 174270"/>
                <a:gd name="connsiteY3" fmla="*/ 199117 h 273844"/>
                <a:gd name="connsiteX4" fmla="*/ 74688 w 174270"/>
                <a:gd name="connsiteY4" fmla="*/ 0 h 273844"/>
                <a:gd name="connsiteX5" fmla="*/ 0 w 174270"/>
                <a:gd name="connsiteY5" fmla="*/ 0 h 273844"/>
                <a:gd name="connsiteX6" fmla="*/ 0 w 174270"/>
                <a:gd name="connsiteY6" fmla="*/ 273818 h 273844"/>
                <a:gd name="connsiteX7" fmla="*/ 62214 w 174270"/>
                <a:gd name="connsiteY7" fmla="*/ 273818 h 273844"/>
                <a:gd name="connsiteX8" fmla="*/ 62214 w 174270"/>
                <a:gd name="connsiteY8" fmla="*/ 273844 h 273844"/>
                <a:gd name="connsiteX9" fmla="*/ 136927 w 174270"/>
                <a:gd name="connsiteY9" fmla="*/ 273844 h 273844"/>
                <a:gd name="connsiteX10" fmla="*/ 136927 w 174270"/>
                <a:gd name="connsiteY10" fmla="*/ 273818 h 273844"/>
                <a:gd name="connsiteX11" fmla="*/ 174270 w 174270"/>
                <a:gd name="connsiteY11" fmla="*/ 273818 h 273844"/>
                <a:gd name="connsiteX12" fmla="*/ 174270 w 174270"/>
                <a:gd name="connsiteY12" fmla="*/ 0 h 273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4270" h="273844">
                  <a:moveTo>
                    <a:pt x="174270" y="0"/>
                  </a:moveTo>
                  <a:lnTo>
                    <a:pt x="99582" y="0"/>
                  </a:lnTo>
                  <a:lnTo>
                    <a:pt x="99582" y="199117"/>
                  </a:lnTo>
                  <a:lnTo>
                    <a:pt x="74688" y="199117"/>
                  </a:lnTo>
                  <a:lnTo>
                    <a:pt x="74688" y="0"/>
                  </a:lnTo>
                  <a:lnTo>
                    <a:pt x="0" y="0"/>
                  </a:lnTo>
                  <a:lnTo>
                    <a:pt x="0" y="273818"/>
                  </a:lnTo>
                  <a:lnTo>
                    <a:pt x="62214" y="273818"/>
                  </a:lnTo>
                  <a:lnTo>
                    <a:pt x="62214" y="273844"/>
                  </a:lnTo>
                  <a:lnTo>
                    <a:pt x="136927" y="273844"/>
                  </a:lnTo>
                  <a:lnTo>
                    <a:pt x="136927" y="273818"/>
                  </a:lnTo>
                  <a:lnTo>
                    <a:pt x="174270" y="273818"/>
                  </a:lnTo>
                  <a:lnTo>
                    <a:pt x="174270" y="0"/>
                  </a:lnTo>
                  <a:close/>
                </a:path>
              </a:pathLst>
            </a:custGeom>
            <a:solidFill>
              <a:srgbClr val="40BA21"/>
            </a:solidFill>
            <a:ln w="1699" cap="flat">
              <a:noFill/>
              <a:prstDash val="solid"/>
              <a:miter/>
            </a:ln>
          </p:spPr>
          <p:txBody>
            <a:bodyPr rtlCol="0" anchor="ctr"/>
            <a:lstStyle/>
            <a:p>
              <a:endParaRPr lang="ru-RU"/>
            </a:p>
          </p:txBody>
        </p:sp>
        <p:sp>
          <p:nvSpPr>
            <p:cNvPr id="8" name="Полилиния 7">
              <a:extLst>
                <a:ext uri="{FF2B5EF4-FFF2-40B4-BE49-F238E27FC236}">
                  <a16:creationId xmlns:a16="http://schemas.microsoft.com/office/drawing/2014/main" id="{8D85C408-6EE0-768C-190A-E28C196C35C3}"/>
                </a:ext>
              </a:extLst>
            </p:cNvPr>
            <p:cNvSpPr/>
            <p:nvPr/>
          </p:nvSpPr>
          <p:spPr>
            <a:xfrm>
              <a:off x="1530350" y="3159439"/>
              <a:ext cx="74712" cy="174284"/>
            </a:xfrm>
            <a:custGeom>
              <a:avLst/>
              <a:gdLst>
                <a:gd name="connsiteX0" fmla="*/ 74713 w 74712"/>
                <a:gd name="connsiteY0" fmla="*/ 0 h 174284"/>
                <a:gd name="connsiteX1" fmla="*/ 0 w 74712"/>
                <a:gd name="connsiteY1" fmla="*/ 0 h 174284"/>
                <a:gd name="connsiteX2" fmla="*/ 0 w 74712"/>
                <a:gd name="connsiteY2" fmla="*/ 174285 h 174284"/>
                <a:gd name="connsiteX3" fmla="*/ 74713 w 74712"/>
                <a:gd name="connsiteY3" fmla="*/ 174285 h 174284"/>
                <a:gd name="connsiteX4" fmla="*/ 74713 w 74712"/>
                <a:gd name="connsiteY4" fmla="*/ 0 h 1742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712" h="174284">
                  <a:moveTo>
                    <a:pt x="74713" y="0"/>
                  </a:moveTo>
                  <a:lnTo>
                    <a:pt x="0" y="0"/>
                  </a:lnTo>
                  <a:lnTo>
                    <a:pt x="0" y="174285"/>
                  </a:lnTo>
                  <a:lnTo>
                    <a:pt x="74713" y="174285"/>
                  </a:lnTo>
                  <a:lnTo>
                    <a:pt x="74713" y="0"/>
                  </a:lnTo>
                  <a:close/>
                </a:path>
              </a:pathLst>
            </a:custGeom>
            <a:solidFill>
              <a:srgbClr val="40BA21"/>
            </a:solidFill>
            <a:ln w="1699" cap="flat">
              <a:noFill/>
              <a:prstDash val="solid"/>
              <a:miter/>
            </a:ln>
          </p:spPr>
          <p:txBody>
            <a:bodyPr rtlCol="0" anchor="ctr"/>
            <a:lstStyle/>
            <a:p>
              <a:endParaRPr lang="ru-RU"/>
            </a:p>
          </p:txBody>
        </p:sp>
      </p:grpSp>
      <p:pic>
        <p:nvPicPr>
          <p:cNvPr id="48" name="Рисунок 47">
            <a:extLst>
              <a:ext uri="{FF2B5EF4-FFF2-40B4-BE49-F238E27FC236}">
                <a16:creationId xmlns:a16="http://schemas.microsoft.com/office/drawing/2014/main" id="{55EB1994-4237-F489-18ED-8DC6345824D1}"/>
              </a:ext>
            </a:extLst>
          </p:cNvPr>
          <p:cNvPicPr>
            <a:picLocks noChangeAspect="1"/>
          </p:cNvPicPr>
          <p:nvPr/>
        </p:nvPicPr>
        <p:blipFill>
          <a:blip r:embed="rId2"/>
          <a:stretch>
            <a:fillRect/>
          </a:stretch>
        </p:blipFill>
        <p:spPr>
          <a:xfrm>
            <a:off x="6314161" y="486043"/>
            <a:ext cx="2046453" cy="640161"/>
          </a:xfrm>
          <a:prstGeom prst="rect">
            <a:avLst/>
          </a:prstGeom>
        </p:spPr>
      </p:pic>
      <p:pic>
        <p:nvPicPr>
          <p:cNvPr id="15" name="Рисунок 14" descr="Лупа">
            <a:extLst>
              <a:ext uri="{FF2B5EF4-FFF2-40B4-BE49-F238E27FC236}">
                <a16:creationId xmlns:a16="http://schemas.microsoft.com/office/drawing/2014/main" id="{1AF67F63-7993-60A8-C995-B8A3074DC22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73129" y="204960"/>
            <a:ext cx="914400" cy="914400"/>
          </a:xfrm>
          <a:prstGeom prst="rect">
            <a:avLst/>
          </a:prstGeom>
        </p:spPr>
      </p:pic>
      <p:sp>
        <p:nvSpPr>
          <p:cNvPr id="51" name="Нижний колонтитул 2">
            <a:extLst>
              <a:ext uri="{FF2B5EF4-FFF2-40B4-BE49-F238E27FC236}">
                <a16:creationId xmlns:a16="http://schemas.microsoft.com/office/drawing/2014/main" id="{0721B64E-F901-6D13-C889-919E27F41D32}"/>
              </a:ext>
            </a:extLst>
          </p:cNvPr>
          <p:cNvSpPr txBox="1">
            <a:spLocks/>
          </p:cNvSpPr>
          <p:nvPr/>
        </p:nvSpPr>
        <p:spPr>
          <a:xfrm>
            <a:off x="601976" y="2122794"/>
            <a:ext cx="3086100" cy="273815"/>
          </a:xfrm>
          <a:prstGeom prst="rect">
            <a:avLst/>
          </a:prstGeom>
        </p:spPr>
        <p:txBody>
          <a:bodyPr vert="horz" lIns="91440" tIns="45720" rIns="91440" bIns="45720" rtlCol="0" anchor="ctr"/>
          <a:lstStyle>
            <a:defPPr>
              <a:defRPr lang="ru-RU"/>
            </a:defPPr>
            <a:lvl1pPr marL="0" algn="l" defTabSz="458937" rtl="0" eaLnBrk="1" latinLnBrk="0" hangingPunct="1">
              <a:defRPr sz="728" b="0" kern="1200">
                <a:solidFill>
                  <a:srgbClr val="808080"/>
                </a:solidFill>
                <a:latin typeface="IBM Plex Sans" panose="020B0503050203000203" pitchFamily="34" charset="0"/>
                <a:ea typeface="+mn-ea"/>
                <a:cs typeface="+mn-cs"/>
              </a:defRPr>
            </a:lvl1pPr>
            <a:lvl2pPr marL="229469" algn="l" defTabSz="458937" rtl="0" eaLnBrk="1" latinLnBrk="0" hangingPunct="1">
              <a:defRPr sz="903" kern="1200">
                <a:solidFill>
                  <a:schemeClr val="tx1"/>
                </a:solidFill>
                <a:latin typeface="+mn-lt"/>
                <a:ea typeface="+mn-ea"/>
                <a:cs typeface="+mn-cs"/>
              </a:defRPr>
            </a:lvl2pPr>
            <a:lvl3pPr marL="458937" algn="l" defTabSz="458937" rtl="0" eaLnBrk="1" latinLnBrk="0" hangingPunct="1">
              <a:defRPr sz="903" kern="1200">
                <a:solidFill>
                  <a:schemeClr val="tx1"/>
                </a:solidFill>
                <a:latin typeface="+mn-lt"/>
                <a:ea typeface="+mn-ea"/>
                <a:cs typeface="+mn-cs"/>
              </a:defRPr>
            </a:lvl3pPr>
            <a:lvl4pPr marL="688406" algn="l" defTabSz="458937" rtl="0" eaLnBrk="1" latinLnBrk="0" hangingPunct="1">
              <a:defRPr sz="903" kern="1200">
                <a:solidFill>
                  <a:schemeClr val="tx1"/>
                </a:solidFill>
                <a:latin typeface="+mn-lt"/>
                <a:ea typeface="+mn-ea"/>
                <a:cs typeface="+mn-cs"/>
              </a:defRPr>
            </a:lvl4pPr>
            <a:lvl5pPr marL="917875" algn="l" defTabSz="458937" rtl="0" eaLnBrk="1" latinLnBrk="0" hangingPunct="1">
              <a:defRPr sz="903" kern="1200">
                <a:solidFill>
                  <a:schemeClr val="tx1"/>
                </a:solidFill>
                <a:latin typeface="+mn-lt"/>
                <a:ea typeface="+mn-ea"/>
                <a:cs typeface="+mn-cs"/>
              </a:defRPr>
            </a:lvl5pPr>
            <a:lvl6pPr marL="1147343" algn="l" defTabSz="458937" rtl="0" eaLnBrk="1" latinLnBrk="0" hangingPunct="1">
              <a:defRPr sz="903" kern="1200">
                <a:solidFill>
                  <a:schemeClr val="tx1"/>
                </a:solidFill>
                <a:latin typeface="+mn-lt"/>
                <a:ea typeface="+mn-ea"/>
                <a:cs typeface="+mn-cs"/>
              </a:defRPr>
            </a:lvl6pPr>
            <a:lvl7pPr marL="1376812" algn="l" defTabSz="458937" rtl="0" eaLnBrk="1" latinLnBrk="0" hangingPunct="1">
              <a:defRPr sz="903" kern="1200">
                <a:solidFill>
                  <a:schemeClr val="tx1"/>
                </a:solidFill>
                <a:latin typeface="+mn-lt"/>
                <a:ea typeface="+mn-ea"/>
                <a:cs typeface="+mn-cs"/>
              </a:defRPr>
            </a:lvl7pPr>
            <a:lvl8pPr marL="1606281" algn="l" defTabSz="458937" rtl="0" eaLnBrk="1" latinLnBrk="0" hangingPunct="1">
              <a:defRPr sz="903" kern="1200">
                <a:solidFill>
                  <a:schemeClr val="tx1"/>
                </a:solidFill>
                <a:latin typeface="+mn-lt"/>
                <a:ea typeface="+mn-ea"/>
                <a:cs typeface="+mn-cs"/>
              </a:defRPr>
            </a:lvl8pPr>
            <a:lvl9pPr marL="1835749" algn="l" defTabSz="458937" rtl="0" eaLnBrk="1" latinLnBrk="0" hangingPunct="1">
              <a:defRPr sz="903" kern="1200">
                <a:solidFill>
                  <a:schemeClr val="tx1"/>
                </a:solidFill>
                <a:latin typeface="+mn-lt"/>
                <a:ea typeface="+mn-ea"/>
                <a:cs typeface="+mn-cs"/>
              </a:defRPr>
            </a:lvl9pPr>
          </a:lstStyle>
          <a:p>
            <a:r>
              <a:rPr lang="en-US" dirty="0">
                <a:solidFill>
                  <a:schemeClr val="bg2">
                    <a:lumMod val="50000"/>
                  </a:schemeClr>
                </a:solidFill>
              </a:rPr>
              <a:t>Model predicts output </a:t>
            </a:r>
            <a:r>
              <a:rPr lang="en-US" i="1" dirty="0">
                <a:solidFill>
                  <a:schemeClr val="tx1"/>
                </a:solidFill>
              </a:rPr>
              <a:t>h</a:t>
            </a:r>
            <a:r>
              <a:rPr lang="en-US" dirty="0">
                <a:solidFill>
                  <a:schemeClr val="bg2">
                    <a:lumMod val="50000"/>
                  </a:schemeClr>
                </a:solidFill>
              </a:rPr>
              <a:t> given input </a:t>
            </a:r>
            <a:r>
              <a:rPr lang="en-US" i="1" dirty="0">
                <a:solidFill>
                  <a:schemeClr val="tx1"/>
                </a:solidFill>
              </a:rPr>
              <a:t>x</a:t>
            </a:r>
            <a:endParaRPr lang="ru-RU" i="1" dirty="0">
              <a:solidFill>
                <a:schemeClr val="tx1"/>
              </a:solidFill>
            </a:endParaRPr>
          </a:p>
        </p:txBody>
      </p:sp>
      <p:pic>
        <p:nvPicPr>
          <p:cNvPr id="53" name="Рисунок 52">
            <a:extLst>
              <a:ext uri="{FF2B5EF4-FFF2-40B4-BE49-F238E27FC236}">
                <a16:creationId xmlns:a16="http://schemas.microsoft.com/office/drawing/2014/main" id="{32E052CB-5FF0-6134-624C-31A9B113EDEF}"/>
              </a:ext>
            </a:extLst>
          </p:cNvPr>
          <p:cNvPicPr>
            <a:picLocks noChangeAspect="1"/>
          </p:cNvPicPr>
          <p:nvPr/>
        </p:nvPicPr>
        <p:blipFill>
          <a:blip r:embed="rId5"/>
          <a:stretch>
            <a:fillRect/>
          </a:stretch>
        </p:blipFill>
        <p:spPr>
          <a:xfrm>
            <a:off x="3092471" y="2368391"/>
            <a:ext cx="3725294" cy="1901452"/>
          </a:xfrm>
          <a:prstGeom prst="rect">
            <a:avLst/>
          </a:prstGeom>
        </p:spPr>
      </p:pic>
      <p:pic>
        <p:nvPicPr>
          <p:cNvPr id="55" name="Рисунок 54">
            <a:extLst>
              <a:ext uri="{FF2B5EF4-FFF2-40B4-BE49-F238E27FC236}">
                <a16:creationId xmlns:a16="http://schemas.microsoft.com/office/drawing/2014/main" id="{93636BB7-5EB5-C6E4-EA7C-F66522DD9A46}"/>
              </a:ext>
            </a:extLst>
          </p:cNvPr>
          <p:cNvPicPr>
            <a:picLocks noChangeAspect="1"/>
          </p:cNvPicPr>
          <p:nvPr/>
        </p:nvPicPr>
        <p:blipFill>
          <a:blip r:embed="rId6"/>
          <a:stretch>
            <a:fillRect/>
          </a:stretch>
        </p:blipFill>
        <p:spPr>
          <a:xfrm>
            <a:off x="679070" y="2432762"/>
            <a:ext cx="1899343" cy="1883995"/>
          </a:xfrm>
          <a:prstGeom prst="rect">
            <a:avLst/>
          </a:prstGeom>
        </p:spPr>
      </p:pic>
      <p:sp>
        <p:nvSpPr>
          <p:cNvPr id="56" name="Заголовок 1">
            <a:extLst>
              <a:ext uri="{FF2B5EF4-FFF2-40B4-BE49-F238E27FC236}">
                <a16:creationId xmlns:a16="http://schemas.microsoft.com/office/drawing/2014/main" id="{DA497D8B-9272-9FF3-595B-6FC02CB4DE32}"/>
              </a:ext>
            </a:extLst>
          </p:cNvPr>
          <p:cNvSpPr txBox="1">
            <a:spLocks/>
          </p:cNvSpPr>
          <p:nvPr/>
        </p:nvSpPr>
        <p:spPr>
          <a:xfrm>
            <a:off x="601976" y="4343813"/>
            <a:ext cx="6181495" cy="252000"/>
          </a:xfrm>
          <a:prstGeom prst="rect">
            <a:avLst/>
          </a:prstGeom>
        </p:spPr>
        <p:txBody>
          <a:bodyPr vert="horz" lIns="45899" tIns="22950" rIns="45899" bIns="22950" rtlCol="0" anchor="t">
            <a:normAutofit/>
          </a:bodyPr>
          <a:lstStyle>
            <a:lvl1pPr algn="l" defTabSz="1366114" rtl="0" eaLnBrk="1" latinLnBrk="0" hangingPunct="1">
              <a:lnSpc>
                <a:spcPct val="90000"/>
              </a:lnSpc>
              <a:spcBef>
                <a:spcPct val="0"/>
              </a:spcBef>
              <a:buNone/>
              <a:defRPr sz="4781" b="1" kern="1200">
                <a:solidFill>
                  <a:schemeClr val="tx1"/>
                </a:solidFill>
                <a:latin typeface="Montserrat" pitchFamily="2" charset="0"/>
                <a:ea typeface="+mj-ea"/>
                <a:cs typeface="+mj-cs"/>
              </a:defRPr>
            </a:lvl1pPr>
          </a:lstStyle>
          <a:p>
            <a:r>
              <a:rPr lang="en-US" sz="800" b="0" dirty="0">
                <a:solidFill>
                  <a:schemeClr val="bg2">
                    <a:lumMod val="50000"/>
                  </a:schemeClr>
                </a:solidFill>
                <a:latin typeface="IBM Plex Sans" panose="020B0503050203000203" pitchFamily="34" charset="0"/>
                <a:ea typeface="+mn-ea"/>
                <a:cs typeface="+mn-cs"/>
              </a:rPr>
              <a:t>Supervised learning intuition: </a:t>
            </a:r>
            <a:r>
              <a:rPr lang="et-EE" sz="800" b="0" dirty="0">
                <a:solidFill>
                  <a:schemeClr val="bg2">
                    <a:lumMod val="50000"/>
                  </a:schemeClr>
                </a:solidFill>
                <a:latin typeface="IBM Plex Sans" panose="020B0503050203000203" pitchFamily="34" charset="0"/>
                <a:ea typeface="+mn-ea"/>
                <a:cs typeface="+mn-cs"/>
              </a:rPr>
              <a:t>S. J. Prince. Understanding Deep Learning. MIT Press,</a:t>
            </a:r>
            <a:r>
              <a:rPr lang="en-US" sz="800" b="0" dirty="0">
                <a:solidFill>
                  <a:schemeClr val="bg2">
                    <a:lumMod val="50000"/>
                  </a:schemeClr>
                </a:solidFill>
                <a:latin typeface="IBM Plex Sans" panose="020B0503050203000203" pitchFamily="34" charset="0"/>
                <a:ea typeface="+mn-ea"/>
                <a:cs typeface="+mn-cs"/>
              </a:rPr>
              <a:t> </a:t>
            </a:r>
            <a:r>
              <a:rPr lang="et-EE" sz="800" b="0" dirty="0">
                <a:solidFill>
                  <a:schemeClr val="bg2">
                    <a:lumMod val="50000"/>
                  </a:schemeClr>
                </a:solidFill>
                <a:latin typeface="IBM Plex Sans" panose="020B0503050203000203" pitchFamily="34" charset="0"/>
                <a:ea typeface="+mn-ea"/>
                <a:cs typeface="+mn-cs"/>
              </a:rPr>
              <a:t>2023. URL http</a:t>
            </a:r>
            <a:r>
              <a:rPr lang="et-EE" sz="800" b="0" i="0" dirty="0">
                <a:effectLst/>
                <a:latin typeface="Courier New" panose="02070309020205020404" pitchFamily="49" charset="0"/>
              </a:rPr>
              <a:t>://udlbook.com</a:t>
            </a:r>
            <a:r>
              <a:rPr lang="et-EE" sz="800" b="0" i="0" dirty="0">
                <a:effectLst/>
                <a:latin typeface="Arial" panose="020B0604020202020204" pitchFamily="34" charset="0"/>
              </a:rPr>
              <a:t>.</a:t>
            </a:r>
            <a:endParaRPr lang="ru-RU" sz="1004" dirty="0"/>
          </a:p>
        </p:txBody>
      </p:sp>
      <p:pic>
        <p:nvPicPr>
          <p:cNvPr id="57" name="Рисунок 56">
            <a:extLst>
              <a:ext uri="{FF2B5EF4-FFF2-40B4-BE49-F238E27FC236}">
                <a16:creationId xmlns:a16="http://schemas.microsoft.com/office/drawing/2014/main" id="{4058F8CF-57B7-ED2B-6130-21D3055ED953}"/>
              </a:ext>
            </a:extLst>
          </p:cNvPr>
          <p:cNvPicPr>
            <a:picLocks noChangeAspect="1"/>
          </p:cNvPicPr>
          <p:nvPr/>
        </p:nvPicPr>
        <p:blipFill>
          <a:blip r:embed="rId7"/>
          <a:stretch>
            <a:fillRect/>
          </a:stretch>
        </p:blipFill>
        <p:spPr>
          <a:xfrm>
            <a:off x="5046772" y="1462577"/>
            <a:ext cx="1641601" cy="432000"/>
          </a:xfrm>
          <a:prstGeom prst="rect">
            <a:avLst/>
          </a:prstGeom>
          <a:ln>
            <a:solidFill>
              <a:srgbClr val="40BA21">
                <a:alpha val="50000"/>
              </a:srgbClr>
            </a:solidFill>
          </a:ln>
        </p:spPr>
      </p:pic>
      <p:pic>
        <p:nvPicPr>
          <p:cNvPr id="61" name="Рисунок 60">
            <a:extLst>
              <a:ext uri="{FF2B5EF4-FFF2-40B4-BE49-F238E27FC236}">
                <a16:creationId xmlns:a16="http://schemas.microsoft.com/office/drawing/2014/main" id="{0244D5A4-B674-727E-8D88-132CC4731521}"/>
              </a:ext>
            </a:extLst>
          </p:cNvPr>
          <p:cNvPicPr>
            <a:picLocks noChangeAspect="1"/>
          </p:cNvPicPr>
          <p:nvPr/>
        </p:nvPicPr>
        <p:blipFill>
          <a:blip r:embed="rId8"/>
          <a:stretch>
            <a:fillRect/>
          </a:stretch>
        </p:blipFill>
        <p:spPr>
          <a:xfrm>
            <a:off x="601975" y="1342695"/>
            <a:ext cx="2189188" cy="432000"/>
          </a:xfrm>
          <a:prstGeom prst="rect">
            <a:avLst/>
          </a:prstGeom>
        </p:spPr>
      </p:pic>
      <p:sp>
        <p:nvSpPr>
          <p:cNvPr id="3" name="Нижний колонтитул 4">
            <a:extLst>
              <a:ext uri="{FF2B5EF4-FFF2-40B4-BE49-F238E27FC236}">
                <a16:creationId xmlns:a16="http://schemas.microsoft.com/office/drawing/2014/main" id="{4AA55EA5-D108-6B25-6DB5-E220C4BC1049}"/>
              </a:ext>
            </a:extLst>
          </p:cNvPr>
          <p:cNvSpPr txBox="1">
            <a:spLocks/>
          </p:cNvSpPr>
          <p:nvPr/>
        </p:nvSpPr>
        <p:spPr>
          <a:xfrm>
            <a:off x="597588" y="347868"/>
            <a:ext cx="3086100" cy="273815"/>
          </a:xfrm>
          <a:prstGeom prst="rect">
            <a:avLst/>
          </a:prstGeom>
        </p:spPr>
        <p:txBody>
          <a:bodyPr vert="horz" lIns="45899" tIns="22950" rIns="45899" bIns="22950" rtlCol="0" anchor="ctr"/>
          <a:lstStyle>
            <a:defPPr>
              <a:defRPr lang="ru-RU"/>
            </a:defPPr>
            <a:lvl1pPr marL="0" algn="l" defTabSz="914400" rtl="0" eaLnBrk="1" latinLnBrk="0" hangingPunct="1">
              <a:defRPr sz="1450" b="0" kern="1200">
                <a:solidFill>
                  <a:srgbClr val="808080"/>
                </a:solidFill>
                <a:latin typeface="Montserrat"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728" dirty="0">
                <a:latin typeface="IBM Plex Sans" panose="020B0503050203000203" pitchFamily="34" charset="0"/>
              </a:rPr>
              <a:t>Lecture 6. Loss Functions. Uncertainty Estimation</a:t>
            </a:r>
            <a:br>
              <a:rPr lang="en-US" sz="728" dirty="0">
                <a:latin typeface="IBM Plex Sans" panose="020B0503050203000203" pitchFamily="34" charset="0"/>
              </a:rPr>
            </a:br>
            <a:r>
              <a:rPr lang="en-US" sz="728" dirty="0">
                <a:latin typeface="IBM Plex Sans" panose="020B0503050203000203" pitchFamily="34" charset="0"/>
              </a:rPr>
              <a:t>by Alexei Kornaev</a:t>
            </a:r>
            <a:endParaRPr lang="ru-RU" sz="728" dirty="0">
              <a:latin typeface="IBM Plex Sans" panose="020B0503050203000203" pitchFamily="34" charset="0"/>
            </a:endParaRPr>
          </a:p>
        </p:txBody>
      </p:sp>
    </p:spTree>
    <p:extLst>
      <p:ext uri="{BB962C8B-B14F-4D97-AF65-F5344CB8AC3E}">
        <p14:creationId xmlns:p14="http://schemas.microsoft.com/office/powerpoint/2010/main" val="868902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EA5D665-9867-C01B-15E1-7E3A2C6929E2}"/>
              </a:ext>
            </a:extLst>
          </p:cNvPr>
          <p:cNvPicPr>
            <a:picLocks noChangeAspect="1"/>
          </p:cNvPicPr>
          <p:nvPr/>
        </p:nvPicPr>
        <p:blipFill>
          <a:blip r:embed="rId2"/>
          <a:stretch>
            <a:fillRect/>
          </a:stretch>
        </p:blipFill>
        <p:spPr>
          <a:xfrm>
            <a:off x="2101965" y="99020"/>
            <a:ext cx="4184651" cy="4969273"/>
          </a:xfrm>
          <a:prstGeom prst="rect">
            <a:avLst/>
          </a:prstGeom>
        </p:spPr>
      </p:pic>
      <p:sp>
        <p:nvSpPr>
          <p:cNvPr id="2" name="Номер слайда 16">
            <a:extLst>
              <a:ext uri="{FF2B5EF4-FFF2-40B4-BE49-F238E27FC236}">
                <a16:creationId xmlns:a16="http://schemas.microsoft.com/office/drawing/2014/main" id="{C8039CEF-C57B-A692-BF06-DADF9046009E}"/>
              </a:ext>
            </a:extLst>
          </p:cNvPr>
          <p:cNvSpPr txBox="1">
            <a:spLocks/>
          </p:cNvSpPr>
          <p:nvPr/>
        </p:nvSpPr>
        <p:spPr>
          <a:xfrm>
            <a:off x="6533015" y="4631753"/>
            <a:ext cx="2057400" cy="273815"/>
          </a:xfrm>
          <a:prstGeom prst="rect">
            <a:avLst/>
          </a:prstGeom>
        </p:spPr>
        <p:txBody>
          <a:bodyPr vert="horz" lIns="91440" tIns="45720" rIns="91440" bIns="45720" rtlCol="0" anchor="ctr"/>
          <a:lstStyle>
            <a:defPPr>
              <a:defRPr lang="ru-RU"/>
            </a:defPPr>
            <a:lvl1pPr marL="0" algn="r" defTabSz="458937" rtl="0" eaLnBrk="1" latinLnBrk="0" hangingPunct="1">
              <a:defRPr sz="728" b="0" i="0" kern="1200">
                <a:solidFill>
                  <a:srgbClr val="808080"/>
                </a:solidFill>
                <a:latin typeface="IBM Plex Sans" panose="020B0503050203000203" pitchFamily="34" charset="0"/>
                <a:ea typeface="+mn-ea"/>
                <a:cs typeface="+mn-cs"/>
              </a:defRPr>
            </a:lvl1pPr>
            <a:lvl2pPr marL="229469" algn="l" defTabSz="458937" rtl="0" eaLnBrk="1" latinLnBrk="0" hangingPunct="1">
              <a:defRPr sz="903" kern="1200">
                <a:solidFill>
                  <a:schemeClr val="tx1"/>
                </a:solidFill>
                <a:latin typeface="+mn-lt"/>
                <a:ea typeface="+mn-ea"/>
                <a:cs typeface="+mn-cs"/>
              </a:defRPr>
            </a:lvl2pPr>
            <a:lvl3pPr marL="458937" algn="l" defTabSz="458937" rtl="0" eaLnBrk="1" latinLnBrk="0" hangingPunct="1">
              <a:defRPr sz="903" kern="1200">
                <a:solidFill>
                  <a:schemeClr val="tx1"/>
                </a:solidFill>
                <a:latin typeface="+mn-lt"/>
                <a:ea typeface="+mn-ea"/>
                <a:cs typeface="+mn-cs"/>
              </a:defRPr>
            </a:lvl3pPr>
            <a:lvl4pPr marL="688406" algn="l" defTabSz="458937" rtl="0" eaLnBrk="1" latinLnBrk="0" hangingPunct="1">
              <a:defRPr sz="903" kern="1200">
                <a:solidFill>
                  <a:schemeClr val="tx1"/>
                </a:solidFill>
                <a:latin typeface="+mn-lt"/>
                <a:ea typeface="+mn-ea"/>
                <a:cs typeface="+mn-cs"/>
              </a:defRPr>
            </a:lvl4pPr>
            <a:lvl5pPr marL="917875" algn="l" defTabSz="458937" rtl="0" eaLnBrk="1" latinLnBrk="0" hangingPunct="1">
              <a:defRPr sz="903" kern="1200">
                <a:solidFill>
                  <a:schemeClr val="tx1"/>
                </a:solidFill>
                <a:latin typeface="+mn-lt"/>
                <a:ea typeface="+mn-ea"/>
                <a:cs typeface="+mn-cs"/>
              </a:defRPr>
            </a:lvl5pPr>
            <a:lvl6pPr marL="1147343" algn="l" defTabSz="458937" rtl="0" eaLnBrk="1" latinLnBrk="0" hangingPunct="1">
              <a:defRPr sz="903" kern="1200">
                <a:solidFill>
                  <a:schemeClr val="tx1"/>
                </a:solidFill>
                <a:latin typeface="+mn-lt"/>
                <a:ea typeface="+mn-ea"/>
                <a:cs typeface="+mn-cs"/>
              </a:defRPr>
            </a:lvl6pPr>
            <a:lvl7pPr marL="1376812" algn="l" defTabSz="458937" rtl="0" eaLnBrk="1" latinLnBrk="0" hangingPunct="1">
              <a:defRPr sz="903" kern="1200">
                <a:solidFill>
                  <a:schemeClr val="tx1"/>
                </a:solidFill>
                <a:latin typeface="+mn-lt"/>
                <a:ea typeface="+mn-ea"/>
                <a:cs typeface="+mn-cs"/>
              </a:defRPr>
            </a:lvl7pPr>
            <a:lvl8pPr marL="1606281" algn="l" defTabSz="458937" rtl="0" eaLnBrk="1" latinLnBrk="0" hangingPunct="1">
              <a:defRPr sz="903" kern="1200">
                <a:solidFill>
                  <a:schemeClr val="tx1"/>
                </a:solidFill>
                <a:latin typeface="+mn-lt"/>
                <a:ea typeface="+mn-ea"/>
                <a:cs typeface="+mn-cs"/>
              </a:defRPr>
            </a:lvl8pPr>
            <a:lvl9pPr marL="1835749" algn="l" defTabSz="458937" rtl="0" eaLnBrk="1" latinLnBrk="0" hangingPunct="1">
              <a:defRPr sz="903" kern="1200">
                <a:solidFill>
                  <a:schemeClr val="tx1"/>
                </a:solidFill>
                <a:latin typeface="+mn-lt"/>
                <a:ea typeface="+mn-ea"/>
                <a:cs typeface="+mn-cs"/>
              </a:defRPr>
            </a:lvl9pPr>
          </a:lstStyle>
          <a:p>
            <a:fld id="{7F51F9F8-EAF5-D645-AF75-0522F1FAF6E8}" type="slidenum">
              <a:rPr lang="ru-RU" smtClean="0"/>
              <a:pPr/>
              <a:t>19</a:t>
            </a:fld>
            <a:endParaRPr lang="ru-RU" dirty="0"/>
          </a:p>
        </p:txBody>
      </p:sp>
    </p:spTree>
    <p:extLst>
      <p:ext uri="{BB962C8B-B14F-4D97-AF65-F5344CB8AC3E}">
        <p14:creationId xmlns:p14="http://schemas.microsoft.com/office/powerpoint/2010/main" val="1463442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Рисунок 12">
            <a:extLst>
              <a:ext uri="{FF2B5EF4-FFF2-40B4-BE49-F238E27FC236}">
                <a16:creationId xmlns:a16="http://schemas.microsoft.com/office/drawing/2014/main" id="{1752A06B-D5B6-EA4E-8C6E-E5BC9B53A864}"/>
              </a:ext>
            </a:extLst>
          </p:cNvPr>
          <p:cNvPicPr>
            <a:picLocks noChangeAspect="1"/>
          </p:cNvPicPr>
          <p:nvPr/>
        </p:nvPicPr>
        <p:blipFill>
          <a:blip r:embed="rId2"/>
          <a:stretch>
            <a:fillRect/>
          </a:stretch>
        </p:blipFill>
        <p:spPr>
          <a:xfrm>
            <a:off x="5898060" y="849629"/>
            <a:ext cx="2775216" cy="1800000"/>
          </a:xfrm>
          <a:prstGeom prst="rect">
            <a:avLst/>
          </a:prstGeom>
        </p:spPr>
      </p:pic>
      <p:pic>
        <p:nvPicPr>
          <p:cNvPr id="12" name="Рисунок 11">
            <a:extLst>
              <a:ext uri="{FF2B5EF4-FFF2-40B4-BE49-F238E27FC236}">
                <a16:creationId xmlns:a16="http://schemas.microsoft.com/office/drawing/2014/main" id="{A3776E30-112A-D9A6-B38E-A6D61568B34C}"/>
              </a:ext>
            </a:extLst>
          </p:cNvPr>
          <p:cNvPicPr>
            <a:picLocks noChangeAspect="1"/>
          </p:cNvPicPr>
          <p:nvPr/>
        </p:nvPicPr>
        <p:blipFill>
          <a:blip r:embed="rId3"/>
          <a:stretch>
            <a:fillRect/>
          </a:stretch>
        </p:blipFill>
        <p:spPr>
          <a:xfrm>
            <a:off x="5461891" y="3045565"/>
            <a:ext cx="1457888" cy="1440000"/>
          </a:xfrm>
          <a:prstGeom prst="rect">
            <a:avLst/>
          </a:prstGeom>
        </p:spPr>
      </p:pic>
      <p:sp>
        <p:nvSpPr>
          <p:cNvPr id="2" name="Заголовок 1">
            <a:extLst>
              <a:ext uri="{FF2B5EF4-FFF2-40B4-BE49-F238E27FC236}">
                <a16:creationId xmlns:a16="http://schemas.microsoft.com/office/drawing/2014/main" id="{DC5DC411-F452-CC19-D608-CB9A7B48EBB5}"/>
              </a:ext>
            </a:extLst>
          </p:cNvPr>
          <p:cNvSpPr>
            <a:spLocks noGrp="1"/>
          </p:cNvSpPr>
          <p:nvPr>
            <p:ph type="title" idx="4294967295"/>
          </p:nvPr>
        </p:nvSpPr>
        <p:spPr>
          <a:xfrm>
            <a:off x="527727" y="543705"/>
            <a:ext cx="7886700" cy="344822"/>
          </a:xfrm>
        </p:spPr>
        <p:txBody>
          <a:bodyPr>
            <a:noAutofit/>
          </a:bodyPr>
          <a:lstStyle/>
          <a:p>
            <a:r>
              <a:rPr lang="en-US" dirty="0"/>
              <a:t>Agenda</a:t>
            </a:r>
            <a:endParaRPr lang="ru-RU" dirty="0"/>
          </a:p>
        </p:txBody>
      </p:sp>
      <p:sp>
        <p:nvSpPr>
          <p:cNvPr id="16" name="Нижний колонтитул 15">
            <a:extLst>
              <a:ext uri="{FF2B5EF4-FFF2-40B4-BE49-F238E27FC236}">
                <a16:creationId xmlns:a16="http://schemas.microsoft.com/office/drawing/2014/main" id="{B34CBCE5-C99D-EC02-E36D-9C5D3FC5B438}"/>
              </a:ext>
            </a:extLst>
          </p:cNvPr>
          <p:cNvSpPr>
            <a:spLocks noGrp="1"/>
          </p:cNvSpPr>
          <p:nvPr>
            <p:ph type="ftr" sz="quarter" idx="4294967295"/>
          </p:nvPr>
        </p:nvSpPr>
        <p:spPr>
          <a:xfrm>
            <a:off x="605541" y="4318654"/>
            <a:ext cx="3636000" cy="273815"/>
          </a:xfrm>
        </p:spPr>
        <p:txBody>
          <a:bodyPr/>
          <a:lstStyle/>
          <a:p>
            <a:r>
              <a:rPr lang="en-US" dirty="0"/>
              <a:t>All models are wrong, but </a:t>
            </a:r>
            <a:r>
              <a:rPr lang="en-US" strike="sngStrike" dirty="0"/>
              <a:t>some</a:t>
            </a:r>
            <a:r>
              <a:rPr lang="en-US" dirty="0"/>
              <a:t> </a:t>
            </a:r>
            <a:r>
              <a:rPr lang="en-US" dirty="0">
                <a:solidFill>
                  <a:srgbClr val="40BA21"/>
                </a:solidFill>
              </a:rPr>
              <a:t>models that know when they are wrong</a:t>
            </a:r>
            <a:r>
              <a:rPr lang="en-US" dirty="0"/>
              <a:t>, are useful</a:t>
            </a:r>
          </a:p>
          <a:p>
            <a:pPr algn="r"/>
            <a:r>
              <a:rPr lang="en-US" dirty="0"/>
              <a:t>/George Box + unknown researcher from the Google AI Brain Team/</a:t>
            </a:r>
            <a:endParaRPr lang="ru-RU" dirty="0"/>
          </a:p>
        </p:txBody>
      </p:sp>
      <p:sp>
        <p:nvSpPr>
          <p:cNvPr id="17" name="Номер слайда 16">
            <a:extLst>
              <a:ext uri="{FF2B5EF4-FFF2-40B4-BE49-F238E27FC236}">
                <a16:creationId xmlns:a16="http://schemas.microsoft.com/office/drawing/2014/main" id="{2A423679-45B8-13F4-8519-8F978D553959}"/>
              </a:ext>
            </a:extLst>
          </p:cNvPr>
          <p:cNvSpPr>
            <a:spLocks noGrp="1"/>
          </p:cNvSpPr>
          <p:nvPr>
            <p:ph type="sldNum" sz="quarter" idx="4294967295"/>
          </p:nvPr>
        </p:nvSpPr>
        <p:spPr>
          <a:xfrm>
            <a:off x="6533015" y="4631753"/>
            <a:ext cx="2057400" cy="273815"/>
          </a:xfrm>
        </p:spPr>
        <p:txBody>
          <a:bodyPr/>
          <a:lstStyle/>
          <a:p>
            <a:fld id="{7F51F9F8-EAF5-D645-AF75-0522F1FAF6E8}" type="slidenum">
              <a:rPr lang="ru-RU" smtClean="0"/>
              <a:pPr/>
              <a:t>2</a:t>
            </a:fld>
            <a:endParaRPr lang="ru-RU" dirty="0"/>
          </a:p>
        </p:txBody>
      </p:sp>
      <p:sp>
        <p:nvSpPr>
          <p:cNvPr id="18" name="Нижний колонтитул 4">
            <a:extLst>
              <a:ext uri="{FF2B5EF4-FFF2-40B4-BE49-F238E27FC236}">
                <a16:creationId xmlns:a16="http://schemas.microsoft.com/office/drawing/2014/main" id="{263B9775-53A7-651F-7803-4D0AB097C01B}"/>
              </a:ext>
            </a:extLst>
          </p:cNvPr>
          <p:cNvSpPr txBox="1">
            <a:spLocks/>
          </p:cNvSpPr>
          <p:nvPr/>
        </p:nvSpPr>
        <p:spPr>
          <a:xfrm>
            <a:off x="597588" y="347868"/>
            <a:ext cx="3086100" cy="273815"/>
          </a:xfrm>
          <a:prstGeom prst="rect">
            <a:avLst/>
          </a:prstGeom>
        </p:spPr>
        <p:txBody>
          <a:bodyPr vert="horz" lIns="45899" tIns="22950" rIns="45899" bIns="22950" rtlCol="0" anchor="ctr"/>
          <a:lstStyle>
            <a:defPPr>
              <a:defRPr lang="ru-RU"/>
            </a:defPPr>
            <a:lvl1pPr marL="0" algn="l" defTabSz="914400" rtl="0" eaLnBrk="1" latinLnBrk="0" hangingPunct="1">
              <a:defRPr sz="1450" b="0" kern="1200">
                <a:solidFill>
                  <a:srgbClr val="808080"/>
                </a:solidFill>
                <a:latin typeface="Montserrat"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728" dirty="0">
                <a:latin typeface="IBM Plex Sans" panose="020B0503050203000203" pitchFamily="34" charset="0"/>
              </a:rPr>
              <a:t>Lecture 6. Loss Functions. Uncertainty Estimation</a:t>
            </a:r>
            <a:br>
              <a:rPr lang="en-US" sz="728" dirty="0">
                <a:latin typeface="IBM Plex Sans" panose="020B0503050203000203" pitchFamily="34" charset="0"/>
              </a:rPr>
            </a:br>
            <a:r>
              <a:rPr lang="en-US" sz="728" dirty="0">
                <a:latin typeface="IBM Plex Sans" panose="020B0503050203000203" pitchFamily="34" charset="0"/>
              </a:rPr>
              <a:t>by Alexei Kornaev</a:t>
            </a:r>
            <a:endParaRPr lang="ru-RU" sz="728" dirty="0">
              <a:latin typeface="IBM Plex Sans" panose="020B0503050203000203" pitchFamily="34" charset="0"/>
            </a:endParaRPr>
          </a:p>
        </p:txBody>
      </p:sp>
      <p:grpSp>
        <p:nvGrpSpPr>
          <p:cNvPr id="3" name="Группа 2">
            <a:extLst>
              <a:ext uri="{FF2B5EF4-FFF2-40B4-BE49-F238E27FC236}">
                <a16:creationId xmlns:a16="http://schemas.microsoft.com/office/drawing/2014/main" id="{F18AD137-042D-13DB-D6A2-6628F89E6031}"/>
              </a:ext>
            </a:extLst>
          </p:cNvPr>
          <p:cNvGrpSpPr/>
          <p:nvPr/>
        </p:nvGrpSpPr>
        <p:grpSpPr>
          <a:xfrm>
            <a:off x="8414427" y="204960"/>
            <a:ext cx="201063" cy="201075"/>
            <a:chOff x="1530350" y="3059906"/>
            <a:chExt cx="273827" cy="273844"/>
          </a:xfrm>
        </p:grpSpPr>
        <p:sp>
          <p:nvSpPr>
            <p:cNvPr id="4" name="Полилиния 3">
              <a:extLst>
                <a:ext uri="{FF2B5EF4-FFF2-40B4-BE49-F238E27FC236}">
                  <a16:creationId xmlns:a16="http://schemas.microsoft.com/office/drawing/2014/main" id="{B3C0A76F-4029-F547-8EDE-F2499C7B0562}"/>
                </a:ext>
              </a:extLst>
            </p:cNvPr>
            <p:cNvSpPr/>
            <p:nvPr/>
          </p:nvSpPr>
          <p:spPr>
            <a:xfrm>
              <a:off x="1530350" y="3059906"/>
              <a:ext cx="74712" cy="74751"/>
            </a:xfrm>
            <a:custGeom>
              <a:avLst/>
              <a:gdLst>
                <a:gd name="connsiteX0" fmla="*/ 74713 w 74712"/>
                <a:gd name="connsiteY0" fmla="*/ 0 h 74751"/>
                <a:gd name="connsiteX1" fmla="*/ 0 w 74712"/>
                <a:gd name="connsiteY1" fmla="*/ 0 h 74751"/>
                <a:gd name="connsiteX2" fmla="*/ 0 w 74712"/>
                <a:gd name="connsiteY2" fmla="*/ 74752 h 74751"/>
                <a:gd name="connsiteX3" fmla="*/ 74713 w 74712"/>
                <a:gd name="connsiteY3" fmla="*/ 74752 h 74751"/>
                <a:gd name="connsiteX4" fmla="*/ 74713 w 74712"/>
                <a:gd name="connsiteY4" fmla="*/ 0 h 747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712" h="74751">
                  <a:moveTo>
                    <a:pt x="74713" y="0"/>
                  </a:moveTo>
                  <a:lnTo>
                    <a:pt x="0" y="0"/>
                  </a:lnTo>
                  <a:lnTo>
                    <a:pt x="0" y="74752"/>
                  </a:lnTo>
                  <a:lnTo>
                    <a:pt x="74713" y="74752"/>
                  </a:lnTo>
                  <a:lnTo>
                    <a:pt x="74713" y="0"/>
                  </a:lnTo>
                  <a:close/>
                </a:path>
              </a:pathLst>
            </a:custGeom>
            <a:solidFill>
              <a:srgbClr val="40BA21"/>
            </a:solidFill>
            <a:ln w="1699" cap="flat">
              <a:noFill/>
              <a:prstDash val="solid"/>
              <a:miter/>
            </a:ln>
          </p:spPr>
          <p:txBody>
            <a:bodyPr rtlCol="0" anchor="ctr"/>
            <a:lstStyle/>
            <a:p>
              <a:endParaRPr lang="ru-RU"/>
            </a:p>
          </p:txBody>
        </p:sp>
        <p:sp>
          <p:nvSpPr>
            <p:cNvPr id="6" name="Полилиния 5">
              <a:extLst>
                <a:ext uri="{FF2B5EF4-FFF2-40B4-BE49-F238E27FC236}">
                  <a16:creationId xmlns:a16="http://schemas.microsoft.com/office/drawing/2014/main" id="{E1FE4EC5-4C6A-7448-94CB-3224B5296C05}"/>
                </a:ext>
              </a:extLst>
            </p:cNvPr>
            <p:cNvSpPr/>
            <p:nvPr/>
          </p:nvSpPr>
          <p:spPr>
            <a:xfrm>
              <a:off x="1629907" y="3059906"/>
              <a:ext cx="174270" cy="273844"/>
            </a:xfrm>
            <a:custGeom>
              <a:avLst/>
              <a:gdLst>
                <a:gd name="connsiteX0" fmla="*/ 174270 w 174270"/>
                <a:gd name="connsiteY0" fmla="*/ 0 h 273844"/>
                <a:gd name="connsiteX1" fmla="*/ 99582 w 174270"/>
                <a:gd name="connsiteY1" fmla="*/ 0 h 273844"/>
                <a:gd name="connsiteX2" fmla="*/ 99582 w 174270"/>
                <a:gd name="connsiteY2" fmla="*/ 199117 h 273844"/>
                <a:gd name="connsiteX3" fmla="*/ 74688 w 174270"/>
                <a:gd name="connsiteY3" fmla="*/ 199117 h 273844"/>
                <a:gd name="connsiteX4" fmla="*/ 74688 w 174270"/>
                <a:gd name="connsiteY4" fmla="*/ 0 h 273844"/>
                <a:gd name="connsiteX5" fmla="*/ 0 w 174270"/>
                <a:gd name="connsiteY5" fmla="*/ 0 h 273844"/>
                <a:gd name="connsiteX6" fmla="*/ 0 w 174270"/>
                <a:gd name="connsiteY6" fmla="*/ 273818 h 273844"/>
                <a:gd name="connsiteX7" fmla="*/ 62214 w 174270"/>
                <a:gd name="connsiteY7" fmla="*/ 273818 h 273844"/>
                <a:gd name="connsiteX8" fmla="*/ 62214 w 174270"/>
                <a:gd name="connsiteY8" fmla="*/ 273844 h 273844"/>
                <a:gd name="connsiteX9" fmla="*/ 136927 w 174270"/>
                <a:gd name="connsiteY9" fmla="*/ 273844 h 273844"/>
                <a:gd name="connsiteX10" fmla="*/ 136927 w 174270"/>
                <a:gd name="connsiteY10" fmla="*/ 273818 h 273844"/>
                <a:gd name="connsiteX11" fmla="*/ 174270 w 174270"/>
                <a:gd name="connsiteY11" fmla="*/ 273818 h 273844"/>
                <a:gd name="connsiteX12" fmla="*/ 174270 w 174270"/>
                <a:gd name="connsiteY12" fmla="*/ 0 h 273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4270" h="273844">
                  <a:moveTo>
                    <a:pt x="174270" y="0"/>
                  </a:moveTo>
                  <a:lnTo>
                    <a:pt x="99582" y="0"/>
                  </a:lnTo>
                  <a:lnTo>
                    <a:pt x="99582" y="199117"/>
                  </a:lnTo>
                  <a:lnTo>
                    <a:pt x="74688" y="199117"/>
                  </a:lnTo>
                  <a:lnTo>
                    <a:pt x="74688" y="0"/>
                  </a:lnTo>
                  <a:lnTo>
                    <a:pt x="0" y="0"/>
                  </a:lnTo>
                  <a:lnTo>
                    <a:pt x="0" y="273818"/>
                  </a:lnTo>
                  <a:lnTo>
                    <a:pt x="62214" y="273818"/>
                  </a:lnTo>
                  <a:lnTo>
                    <a:pt x="62214" y="273844"/>
                  </a:lnTo>
                  <a:lnTo>
                    <a:pt x="136927" y="273844"/>
                  </a:lnTo>
                  <a:lnTo>
                    <a:pt x="136927" y="273818"/>
                  </a:lnTo>
                  <a:lnTo>
                    <a:pt x="174270" y="273818"/>
                  </a:lnTo>
                  <a:lnTo>
                    <a:pt x="174270" y="0"/>
                  </a:lnTo>
                  <a:close/>
                </a:path>
              </a:pathLst>
            </a:custGeom>
            <a:solidFill>
              <a:srgbClr val="40BA21"/>
            </a:solidFill>
            <a:ln w="1699" cap="flat">
              <a:noFill/>
              <a:prstDash val="solid"/>
              <a:miter/>
            </a:ln>
          </p:spPr>
          <p:txBody>
            <a:bodyPr rtlCol="0" anchor="ctr"/>
            <a:lstStyle/>
            <a:p>
              <a:endParaRPr lang="ru-RU"/>
            </a:p>
          </p:txBody>
        </p:sp>
        <p:sp>
          <p:nvSpPr>
            <p:cNvPr id="7" name="Полилиния 6">
              <a:extLst>
                <a:ext uri="{FF2B5EF4-FFF2-40B4-BE49-F238E27FC236}">
                  <a16:creationId xmlns:a16="http://schemas.microsoft.com/office/drawing/2014/main" id="{24299AC6-B110-2C15-C786-D0795969AFE7}"/>
                </a:ext>
              </a:extLst>
            </p:cNvPr>
            <p:cNvSpPr/>
            <p:nvPr/>
          </p:nvSpPr>
          <p:spPr>
            <a:xfrm>
              <a:off x="1530350" y="3159439"/>
              <a:ext cx="74712" cy="174284"/>
            </a:xfrm>
            <a:custGeom>
              <a:avLst/>
              <a:gdLst>
                <a:gd name="connsiteX0" fmla="*/ 74713 w 74712"/>
                <a:gd name="connsiteY0" fmla="*/ 0 h 174284"/>
                <a:gd name="connsiteX1" fmla="*/ 0 w 74712"/>
                <a:gd name="connsiteY1" fmla="*/ 0 h 174284"/>
                <a:gd name="connsiteX2" fmla="*/ 0 w 74712"/>
                <a:gd name="connsiteY2" fmla="*/ 174285 h 174284"/>
                <a:gd name="connsiteX3" fmla="*/ 74713 w 74712"/>
                <a:gd name="connsiteY3" fmla="*/ 174285 h 174284"/>
                <a:gd name="connsiteX4" fmla="*/ 74713 w 74712"/>
                <a:gd name="connsiteY4" fmla="*/ 0 h 1742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712" h="174284">
                  <a:moveTo>
                    <a:pt x="74713" y="0"/>
                  </a:moveTo>
                  <a:lnTo>
                    <a:pt x="0" y="0"/>
                  </a:lnTo>
                  <a:lnTo>
                    <a:pt x="0" y="174285"/>
                  </a:lnTo>
                  <a:lnTo>
                    <a:pt x="74713" y="174285"/>
                  </a:lnTo>
                  <a:lnTo>
                    <a:pt x="74713" y="0"/>
                  </a:lnTo>
                  <a:close/>
                </a:path>
              </a:pathLst>
            </a:custGeom>
            <a:solidFill>
              <a:srgbClr val="40BA21"/>
            </a:solidFill>
            <a:ln w="1699" cap="flat">
              <a:noFill/>
              <a:prstDash val="solid"/>
              <a:miter/>
            </a:ln>
          </p:spPr>
          <p:txBody>
            <a:bodyPr rtlCol="0" anchor="ctr"/>
            <a:lstStyle/>
            <a:p>
              <a:endParaRPr lang="ru-RU"/>
            </a:p>
          </p:txBody>
        </p:sp>
      </p:grpSp>
      <p:sp>
        <p:nvSpPr>
          <p:cNvPr id="8" name="Подзаголовок 2">
            <a:extLst>
              <a:ext uri="{FF2B5EF4-FFF2-40B4-BE49-F238E27FC236}">
                <a16:creationId xmlns:a16="http://schemas.microsoft.com/office/drawing/2014/main" id="{6B165E62-AE69-0F5B-00C7-790242382956}"/>
              </a:ext>
            </a:extLst>
          </p:cNvPr>
          <p:cNvSpPr txBox="1">
            <a:spLocks/>
          </p:cNvSpPr>
          <p:nvPr/>
        </p:nvSpPr>
        <p:spPr>
          <a:xfrm>
            <a:off x="605541" y="1173905"/>
            <a:ext cx="4680834" cy="2929922"/>
          </a:xfrm>
          <a:prstGeom prst="rect">
            <a:avLst/>
          </a:prstGeom>
        </p:spPr>
        <p:txBody>
          <a:bodyPr/>
          <a:lstStyle>
            <a:lvl1pPr marL="171447" indent="-171447" algn="l" defTabSz="685789"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42" indent="-171447" algn="l" defTabSz="685789"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36" indent="-171447" algn="l" defTabSz="685789"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31" indent="-171447" algn="l" defTabSz="68578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26" indent="-171447" algn="l" defTabSz="68578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20" indent="-171447" algn="l" defTabSz="68578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14" indent="-171447" algn="l" defTabSz="68578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09" indent="-171447" algn="l" defTabSz="68578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03" indent="-171447" algn="l" defTabSz="68578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400050" indent="-400050">
              <a:lnSpc>
                <a:spcPct val="100000"/>
              </a:lnSpc>
              <a:buFont typeface="Arial" panose="020B0604020202020204" pitchFamily="34" charset="0"/>
              <a:buAutoNum type="romanUcPeriod"/>
            </a:pPr>
            <a:r>
              <a:rPr lang="en-US" sz="1600" dirty="0">
                <a:solidFill>
                  <a:srgbClr val="40BA21"/>
                </a:solidFill>
              </a:rPr>
              <a:t>MAXIMUM LIKELIHOOD CRITERION (MLC)</a:t>
            </a:r>
          </a:p>
          <a:p>
            <a:pPr marL="400050" indent="-400050">
              <a:lnSpc>
                <a:spcPct val="100000"/>
              </a:lnSpc>
              <a:buFont typeface="Arial" panose="020B0604020202020204" pitchFamily="34" charset="0"/>
              <a:buAutoNum type="romanUcPeriod"/>
            </a:pPr>
            <a:r>
              <a:rPr lang="en-US" sz="1600" dirty="0">
                <a:solidFill>
                  <a:schemeClr val="tx1">
                    <a:lumMod val="75000"/>
                    <a:lumOff val="25000"/>
                  </a:schemeClr>
                </a:solidFill>
              </a:rPr>
              <a:t>UNCERTAINTY ESTIMATION USING MLC</a:t>
            </a:r>
            <a:endParaRPr lang="ru-RU" sz="1600" dirty="0">
              <a:solidFill>
                <a:schemeClr val="tx1">
                  <a:lumMod val="75000"/>
                  <a:lumOff val="25000"/>
                </a:schemeClr>
              </a:solidFill>
            </a:endParaRPr>
          </a:p>
          <a:p>
            <a:pPr marL="400050" indent="-400050">
              <a:lnSpc>
                <a:spcPct val="100000"/>
              </a:lnSpc>
              <a:buFont typeface="Arial" panose="020B0604020202020204" pitchFamily="34" charset="0"/>
              <a:buAutoNum type="romanUcPeriod"/>
            </a:pPr>
            <a:r>
              <a:rPr lang="en-US" sz="1600" dirty="0">
                <a:solidFill>
                  <a:schemeClr val="tx1">
                    <a:lumMod val="75000"/>
                    <a:lumOff val="25000"/>
                  </a:schemeClr>
                </a:solidFill>
              </a:rPr>
              <a:t>UNCERTAINTY ESTIMATION IN GENERAL</a:t>
            </a:r>
          </a:p>
        </p:txBody>
      </p:sp>
      <p:pic>
        <p:nvPicPr>
          <p:cNvPr id="5" name="Рисунок 4">
            <a:extLst>
              <a:ext uri="{FF2B5EF4-FFF2-40B4-BE49-F238E27FC236}">
                <a16:creationId xmlns:a16="http://schemas.microsoft.com/office/drawing/2014/main" id="{DA34B125-F856-ED3E-249B-51ABD25F5506}"/>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t="27237" b="1"/>
          <a:stretch/>
        </p:blipFill>
        <p:spPr>
          <a:xfrm>
            <a:off x="5446126" y="839691"/>
            <a:ext cx="3640069" cy="3645874"/>
          </a:xfrm>
          <a:prstGeom prst="rect">
            <a:avLst/>
          </a:prstGeom>
        </p:spPr>
      </p:pic>
    </p:spTree>
    <p:extLst>
      <p:ext uri="{BB962C8B-B14F-4D97-AF65-F5344CB8AC3E}">
        <p14:creationId xmlns:p14="http://schemas.microsoft.com/office/powerpoint/2010/main" val="6561112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E324B8E-7213-3D86-D404-3394A80AD7BB}"/>
              </a:ext>
            </a:extLst>
          </p:cNvPr>
          <p:cNvPicPr>
            <a:picLocks noChangeAspect="1"/>
          </p:cNvPicPr>
          <p:nvPr/>
        </p:nvPicPr>
        <p:blipFill>
          <a:blip r:embed="rId2"/>
          <a:stretch>
            <a:fillRect/>
          </a:stretch>
        </p:blipFill>
        <p:spPr>
          <a:xfrm>
            <a:off x="2104404" y="99411"/>
            <a:ext cx="4184651" cy="4969273"/>
          </a:xfrm>
          <a:prstGeom prst="rect">
            <a:avLst/>
          </a:prstGeom>
        </p:spPr>
      </p:pic>
      <p:sp>
        <p:nvSpPr>
          <p:cNvPr id="2" name="Номер слайда 16">
            <a:extLst>
              <a:ext uri="{FF2B5EF4-FFF2-40B4-BE49-F238E27FC236}">
                <a16:creationId xmlns:a16="http://schemas.microsoft.com/office/drawing/2014/main" id="{00CA8CD5-299E-047C-5B5F-379877AC0177}"/>
              </a:ext>
            </a:extLst>
          </p:cNvPr>
          <p:cNvSpPr txBox="1">
            <a:spLocks/>
          </p:cNvSpPr>
          <p:nvPr/>
        </p:nvSpPr>
        <p:spPr>
          <a:xfrm>
            <a:off x="6533015" y="4631753"/>
            <a:ext cx="2057400" cy="273815"/>
          </a:xfrm>
          <a:prstGeom prst="rect">
            <a:avLst/>
          </a:prstGeom>
        </p:spPr>
        <p:txBody>
          <a:bodyPr vert="horz" lIns="91440" tIns="45720" rIns="91440" bIns="45720" rtlCol="0" anchor="ctr"/>
          <a:lstStyle>
            <a:defPPr>
              <a:defRPr lang="ru-RU"/>
            </a:defPPr>
            <a:lvl1pPr marL="0" algn="r" defTabSz="458937" rtl="0" eaLnBrk="1" latinLnBrk="0" hangingPunct="1">
              <a:defRPr sz="728" b="0" i="0" kern="1200">
                <a:solidFill>
                  <a:srgbClr val="808080"/>
                </a:solidFill>
                <a:latin typeface="IBM Plex Sans" panose="020B0503050203000203" pitchFamily="34" charset="0"/>
                <a:ea typeface="+mn-ea"/>
                <a:cs typeface="+mn-cs"/>
              </a:defRPr>
            </a:lvl1pPr>
            <a:lvl2pPr marL="229469" algn="l" defTabSz="458937" rtl="0" eaLnBrk="1" latinLnBrk="0" hangingPunct="1">
              <a:defRPr sz="903" kern="1200">
                <a:solidFill>
                  <a:schemeClr val="tx1"/>
                </a:solidFill>
                <a:latin typeface="+mn-lt"/>
                <a:ea typeface="+mn-ea"/>
                <a:cs typeface="+mn-cs"/>
              </a:defRPr>
            </a:lvl2pPr>
            <a:lvl3pPr marL="458937" algn="l" defTabSz="458937" rtl="0" eaLnBrk="1" latinLnBrk="0" hangingPunct="1">
              <a:defRPr sz="903" kern="1200">
                <a:solidFill>
                  <a:schemeClr val="tx1"/>
                </a:solidFill>
                <a:latin typeface="+mn-lt"/>
                <a:ea typeface="+mn-ea"/>
                <a:cs typeface="+mn-cs"/>
              </a:defRPr>
            </a:lvl3pPr>
            <a:lvl4pPr marL="688406" algn="l" defTabSz="458937" rtl="0" eaLnBrk="1" latinLnBrk="0" hangingPunct="1">
              <a:defRPr sz="903" kern="1200">
                <a:solidFill>
                  <a:schemeClr val="tx1"/>
                </a:solidFill>
                <a:latin typeface="+mn-lt"/>
                <a:ea typeface="+mn-ea"/>
                <a:cs typeface="+mn-cs"/>
              </a:defRPr>
            </a:lvl4pPr>
            <a:lvl5pPr marL="917875" algn="l" defTabSz="458937" rtl="0" eaLnBrk="1" latinLnBrk="0" hangingPunct="1">
              <a:defRPr sz="903" kern="1200">
                <a:solidFill>
                  <a:schemeClr val="tx1"/>
                </a:solidFill>
                <a:latin typeface="+mn-lt"/>
                <a:ea typeface="+mn-ea"/>
                <a:cs typeface="+mn-cs"/>
              </a:defRPr>
            </a:lvl5pPr>
            <a:lvl6pPr marL="1147343" algn="l" defTabSz="458937" rtl="0" eaLnBrk="1" latinLnBrk="0" hangingPunct="1">
              <a:defRPr sz="903" kern="1200">
                <a:solidFill>
                  <a:schemeClr val="tx1"/>
                </a:solidFill>
                <a:latin typeface="+mn-lt"/>
                <a:ea typeface="+mn-ea"/>
                <a:cs typeface="+mn-cs"/>
              </a:defRPr>
            </a:lvl6pPr>
            <a:lvl7pPr marL="1376812" algn="l" defTabSz="458937" rtl="0" eaLnBrk="1" latinLnBrk="0" hangingPunct="1">
              <a:defRPr sz="903" kern="1200">
                <a:solidFill>
                  <a:schemeClr val="tx1"/>
                </a:solidFill>
                <a:latin typeface="+mn-lt"/>
                <a:ea typeface="+mn-ea"/>
                <a:cs typeface="+mn-cs"/>
              </a:defRPr>
            </a:lvl7pPr>
            <a:lvl8pPr marL="1606281" algn="l" defTabSz="458937" rtl="0" eaLnBrk="1" latinLnBrk="0" hangingPunct="1">
              <a:defRPr sz="903" kern="1200">
                <a:solidFill>
                  <a:schemeClr val="tx1"/>
                </a:solidFill>
                <a:latin typeface="+mn-lt"/>
                <a:ea typeface="+mn-ea"/>
                <a:cs typeface="+mn-cs"/>
              </a:defRPr>
            </a:lvl8pPr>
            <a:lvl9pPr marL="1835749" algn="l" defTabSz="458937" rtl="0" eaLnBrk="1" latinLnBrk="0" hangingPunct="1">
              <a:defRPr sz="903" kern="1200">
                <a:solidFill>
                  <a:schemeClr val="tx1"/>
                </a:solidFill>
                <a:latin typeface="+mn-lt"/>
                <a:ea typeface="+mn-ea"/>
                <a:cs typeface="+mn-cs"/>
              </a:defRPr>
            </a:lvl9pPr>
          </a:lstStyle>
          <a:p>
            <a:fld id="{7F51F9F8-EAF5-D645-AF75-0522F1FAF6E8}" type="slidenum">
              <a:rPr lang="ru-RU" smtClean="0"/>
              <a:pPr/>
              <a:t>20</a:t>
            </a:fld>
            <a:endParaRPr lang="ru-RU" dirty="0"/>
          </a:p>
        </p:txBody>
      </p:sp>
    </p:spTree>
    <p:extLst>
      <p:ext uri="{BB962C8B-B14F-4D97-AF65-F5344CB8AC3E}">
        <p14:creationId xmlns:p14="http://schemas.microsoft.com/office/powerpoint/2010/main" val="13931368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1723900-9EC0-A2C3-018C-66A0747BC874}"/>
              </a:ext>
            </a:extLst>
          </p:cNvPr>
          <p:cNvPicPr>
            <a:picLocks noChangeAspect="1"/>
          </p:cNvPicPr>
          <p:nvPr/>
        </p:nvPicPr>
        <p:blipFill>
          <a:blip r:embed="rId2"/>
          <a:stretch>
            <a:fillRect/>
          </a:stretch>
        </p:blipFill>
        <p:spPr>
          <a:xfrm>
            <a:off x="2104689" y="99020"/>
            <a:ext cx="4184651" cy="4969273"/>
          </a:xfrm>
          <a:prstGeom prst="rect">
            <a:avLst/>
          </a:prstGeom>
        </p:spPr>
      </p:pic>
      <p:sp>
        <p:nvSpPr>
          <p:cNvPr id="2" name="Номер слайда 16">
            <a:extLst>
              <a:ext uri="{FF2B5EF4-FFF2-40B4-BE49-F238E27FC236}">
                <a16:creationId xmlns:a16="http://schemas.microsoft.com/office/drawing/2014/main" id="{9F96DB64-AE84-40C8-018A-1FB60EF07349}"/>
              </a:ext>
            </a:extLst>
          </p:cNvPr>
          <p:cNvSpPr txBox="1">
            <a:spLocks/>
          </p:cNvSpPr>
          <p:nvPr/>
        </p:nvSpPr>
        <p:spPr>
          <a:xfrm>
            <a:off x="6533015" y="4631753"/>
            <a:ext cx="2057400" cy="273815"/>
          </a:xfrm>
          <a:prstGeom prst="rect">
            <a:avLst/>
          </a:prstGeom>
        </p:spPr>
        <p:txBody>
          <a:bodyPr vert="horz" lIns="91440" tIns="45720" rIns="91440" bIns="45720" rtlCol="0" anchor="ctr"/>
          <a:lstStyle>
            <a:defPPr>
              <a:defRPr lang="ru-RU"/>
            </a:defPPr>
            <a:lvl1pPr marL="0" algn="r" defTabSz="458937" rtl="0" eaLnBrk="1" latinLnBrk="0" hangingPunct="1">
              <a:defRPr sz="728" b="0" i="0" kern="1200">
                <a:solidFill>
                  <a:srgbClr val="808080"/>
                </a:solidFill>
                <a:latin typeface="IBM Plex Sans" panose="020B0503050203000203" pitchFamily="34" charset="0"/>
                <a:ea typeface="+mn-ea"/>
                <a:cs typeface="+mn-cs"/>
              </a:defRPr>
            </a:lvl1pPr>
            <a:lvl2pPr marL="229469" algn="l" defTabSz="458937" rtl="0" eaLnBrk="1" latinLnBrk="0" hangingPunct="1">
              <a:defRPr sz="903" kern="1200">
                <a:solidFill>
                  <a:schemeClr val="tx1"/>
                </a:solidFill>
                <a:latin typeface="+mn-lt"/>
                <a:ea typeface="+mn-ea"/>
                <a:cs typeface="+mn-cs"/>
              </a:defRPr>
            </a:lvl2pPr>
            <a:lvl3pPr marL="458937" algn="l" defTabSz="458937" rtl="0" eaLnBrk="1" latinLnBrk="0" hangingPunct="1">
              <a:defRPr sz="903" kern="1200">
                <a:solidFill>
                  <a:schemeClr val="tx1"/>
                </a:solidFill>
                <a:latin typeface="+mn-lt"/>
                <a:ea typeface="+mn-ea"/>
                <a:cs typeface="+mn-cs"/>
              </a:defRPr>
            </a:lvl3pPr>
            <a:lvl4pPr marL="688406" algn="l" defTabSz="458937" rtl="0" eaLnBrk="1" latinLnBrk="0" hangingPunct="1">
              <a:defRPr sz="903" kern="1200">
                <a:solidFill>
                  <a:schemeClr val="tx1"/>
                </a:solidFill>
                <a:latin typeface="+mn-lt"/>
                <a:ea typeface="+mn-ea"/>
                <a:cs typeface="+mn-cs"/>
              </a:defRPr>
            </a:lvl4pPr>
            <a:lvl5pPr marL="917875" algn="l" defTabSz="458937" rtl="0" eaLnBrk="1" latinLnBrk="0" hangingPunct="1">
              <a:defRPr sz="903" kern="1200">
                <a:solidFill>
                  <a:schemeClr val="tx1"/>
                </a:solidFill>
                <a:latin typeface="+mn-lt"/>
                <a:ea typeface="+mn-ea"/>
                <a:cs typeface="+mn-cs"/>
              </a:defRPr>
            </a:lvl5pPr>
            <a:lvl6pPr marL="1147343" algn="l" defTabSz="458937" rtl="0" eaLnBrk="1" latinLnBrk="0" hangingPunct="1">
              <a:defRPr sz="903" kern="1200">
                <a:solidFill>
                  <a:schemeClr val="tx1"/>
                </a:solidFill>
                <a:latin typeface="+mn-lt"/>
                <a:ea typeface="+mn-ea"/>
                <a:cs typeface="+mn-cs"/>
              </a:defRPr>
            </a:lvl6pPr>
            <a:lvl7pPr marL="1376812" algn="l" defTabSz="458937" rtl="0" eaLnBrk="1" latinLnBrk="0" hangingPunct="1">
              <a:defRPr sz="903" kern="1200">
                <a:solidFill>
                  <a:schemeClr val="tx1"/>
                </a:solidFill>
                <a:latin typeface="+mn-lt"/>
                <a:ea typeface="+mn-ea"/>
                <a:cs typeface="+mn-cs"/>
              </a:defRPr>
            </a:lvl7pPr>
            <a:lvl8pPr marL="1606281" algn="l" defTabSz="458937" rtl="0" eaLnBrk="1" latinLnBrk="0" hangingPunct="1">
              <a:defRPr sz="903" kern="1200">
                <a:solidFill>
                  <a:schemeClr val="tx1"/>
                </a:solidFill>
                <a:latin typeface="+mn-lt"/>
                <a:ea typeface="+mn-ea"/>
                <a:cs typeface="+mn-cs"/>
              </a:defRPr>
            </a:lvl8pPr>
            <a:lvl9pPr marL="1835749" algn="l" defTabSz="458937" rtl="0" eaLnBrk="1" latinLnBrk="0" hangingPunct="1">
              <a:defRPr sz="903" kern="1200">
                <a:solidFill>
                  <a:schemeClr val="tx1"/>
                </a:solidFill>
                <a:latin typeface="+mn-lt"/>
                <a:ea typeface="+mn-ea"/>
                <a:cs typeface="+mn-cs"/>
              </a:defRPr>
            </a:lvl9pPr>
          </a:lstStyle>
          <a:p>
            <a:fld id="{7F51F9F8-EAF5-D645-AF75-0522F1FAF6E8}" type="slidenum">
              <a:rPr lang="ru-RU" smtClean="0"/>
              <a:pPr/>
              <a:t>21</a:t>
            </a:fld>
            <a:endParaRPr lang="ru-RU" dirty="0"/>
          </a:p>
        </p:txBody>
      </p:sp>
    </p:spTree>
    <p:extLst>
      <p:ext uri="{BB962C8B-B14F-4D97-AF65-F5344CB8AC3E}">
        <p14:creationId xmlns:p14="http://schemas.microsoft.com/office/powerpoint/2010/main" val="8291724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DF5B595-EAE6-AF6A-DB82-5883D0B312FF}"/>
              </a:ext>
            </a:extLst>
          </p:cNvPr>
          <p:cNvPicPr>
            <a:picLocks noChangeAspect="1"/>
          </p:cNvPicPr>
          <p:nvPr/>
        </p:nvPicPr>
        <p:blipFill>
          <a:blip r:embed="rId2"/>
          <a:stretch>
            <a:fillRect/>
          </a:stretch>
        </p:blipFill>
        <p:spPr>
          <a:xfrm>
            <a:off x="2108200" y="99020"/>
            <a:ext cx="4184651" cy="4969273"/>
          </a:xfrm>
          <a:prstGeom prst="rect">
            <a:avLst/>
          </a:prstGeom>
        </p:spPr>
      </p:pic>
      <p:sp>
        <p:nvSpPr>
          <p:cNvPr id="2" name="Номер слайда 16">
            <a:extLst>
              <a:ext uri="{FF2B5EF4-FFF2-40B4-BE49-F238E27FC236}">
                <a16:creationId xmlns:a16="http://schemas.microsoft.com/office/drawing/2014/main" id="{66389707-977B-B3F9-CB33-5EEA94EB320F}"/>
              </a:ext>
            </a:extLst>
          </p:cNvPr>
          <p:cNvSpPr txBox="1">
            <a:spLocks/>
          </p:cNvSpPr>
          <p:nvPr/>
        </p:nvSpPr>
        <p:spPr>
          <a:xfrm>
            <a:off x="6533015" y="4631753"/>
            <a:ext cx="2057400" cy="273815"/>
          </a:xfrm>
          <a:prstGeom prst="rect">
            <a:avLst/>
          </a:prstGeom>
        </p:spPr>
        <p:txBody>
          <a:bodyPr vert="horz" lIns="91440" tIns="45720" rIns="91440" bIns="45720" rtlCol="0" anchor="ctr"/>
          <a:lstStyle>
            <a:defPPr>
              <a:defRPr lang="ru-RU"/>
            </a:defPPr>
            <a:lvl1pPr marL="0" algn="r" defTabSz="458937" rtl="0" eaLnBrk="1" latinLnBrk="0" hangingPunct="1">
              <a:defRPr sz="728" b="0" i="0" kern="1200">
                <a:solidFill>
                  <a:srgbClr val="808080"/>
                </a:solidFill>
                <a:latin typeface="IBM Plex Sans" panose="020B0503050203000203" pitchFamily="34" charset="0"/>
                <a:ea typeface="+mn-ea"/>
                <a:cs typeface="+mn-cs"/>
              </a:defRPr>
            </a:lvl1pPr>
            <a:lvl2pPr marL="229469" algn="l" defTabSz="458937" rtl="0" eaLnBrk="1" latinLnBrk="0" hangingPunct="1">
              <a:defRPr sz="903" kern="1200">
                <a:solidFill>
                  <a:schemeClr val="tx1"/>
                </a:solidFill>
                <a:latin typeface="+mn-lt"/>
                <a:ea typeface="+mn-ea"/>
                <a:cs typeface="+mn-cs"/>
              </a:defRPr>
            </a:lvl2pPr>
            <a:lvl3pPr marL="458937" algn="l" defTabSz="458937" rtl="0" eaLnBrk="1" latinLnBrk="0" hangingPunct="1">
              <a:defRPr sz="903" kern="1200">
                <a:solidFill>
                  <a:schemeClr val="tx1"/>
                </a:solidFill>
                <a:latin typeface="+mn-lt"/>
                <a:ea typeface="+mn-ea"/>
                <a:cs typeface="+mn-cs"/>
              </a:defRPr>
            </a:lvl3pPr>
            <a:lvl4pPr marL="688406" algn="l" defTabSz="458937" rtl="0" eaLnBrk="1" latinLnBrk="0" hangingPunct="1">
              <a:defRPr sz="903" kern="1200">
                <a:solidFill>
                  <a:schemeClr val="tx1"/>
                </a:solidFill>
                <a:latin typeface="+mn-lt"/>
                <a:ea typeface="+mn-ea"/>
                <a:cs typeface="+mn-cs"/>
              </a:defRPr>
            </a:lvl4pPr>
            <a:lvl5pPr marL="917875" algn="l" defTabSz="458937" rtl="0" eaLnBrk="1" latinLnBrk="0" hangingPunct="1">
              <a:defRPr sz="903" kern="1200">
                <a:solidFill>
                  <a:schemeClr val="tx1"/>
                </a:solidFill>
                <a:latin typeface="+mn-lt"/>
                <a:ea typeface="+mn-ea"/>
                <a:cs typeface="+mn-cs"/>
              </a:defRPr>
            </a:lvl5pPr>
            <a:lvl6pPr marL="1147343" algn="l" defTabSz="458937" rtl="0" eaLnBrk="1" latinLnBrk="0" hangingPunct="1">
              <a:defRPr sz="903" kern="1200">
                <a:solidFill>
                  <a:schemeClr val="tx1"/>
                </a:solidFill>
                <a:latin typeface="+mn-lt"/>
                <a:ea typeface="+mn-ea"/>
                <a:cs typeface="+mn-cs"/>
              </a:defRPr>
            </a:lvl6pPr>
            <a:lvl7pPr marL="1376812" algn="l" defTabSz="458937" rtl="0" eaLnBrk="1" latinLnBrk="0" hangingPunct="1">
              <a:defRPr sz="903" kern="1200">
                <a:solidFill>
                  <a:schemeClr val="tx1"/>
                </a:solidFill>
                <a:latin typeface="+mn-lt"/>
                <a:ea typeface="+mn-ea"/>
                <a:cs typeface="+mn-cs"/>
              </a:defRPr>
            </a:lvl7pPr>
            <a:lvl8pPr marL="1606281" algn="l" defTabSz="458937" rtl="0" eaLnBrk="1" latinLnBrk="0" hangingPunct="1">
              <a:defRPr sz="903" kern="1200">
                <a:solidFill>
                  <a:schemeClr val="tx1"/>
                </a:solidFill>
                <a:latin typeface="+mn-lt"/>
                <a:ea typeface="+mn-ea"/>
                <a:cs typeface="+mn-cs"/>
              </a:defRPr>
            </a:lvl8pPr>
            <a:lvl9pPr marL="1835749" algn="l" defTabSz="458937" rtl="0" eaLnBrk="1" latinLnBrk="0" hangingPunct="1">
              <a:defRPr sz="903" kern="1200">
                <a:solidFill>
                  <a:schemeClr val="tx1"/>
                </a:solidFill>
                <a:latin typeface="+mn-lt"/>
                <a:ea typeface="+mn-ea"/>
                <a:cs typeface="+mn-cs"/>
              </a:defRPr>
            </a:lvl9pPr>
          </a:lstStyle>
          <a:p>
            <a:fld id="{7F51F9F8-EAF5-D645-AF75-0522F1FAF6E8}" type="slidenum">
              <a:rPr lang="ru-RU" smtClean="0"/>
              <a:pPr/>
              <a:t>22</a:t>
            </a:fld>
            <a:endParaRPr lang="ru-RU" dirty="0"/>
          </a:p>
        </p:txBody>
      </p:sp>
    </p:spTree>
    <p:extLst>
      <p:ext uri="{BB962C8B-B14F-4D97-AF65-F5344CB8AC3E}">
        <p14:creationId xmlns:p14="http://schemas.microsoft.com/office/powerpoint/2010/main" val="26824382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B61DFA5-FF39-07F8-655B-4011425FE359}"/>
              </a:ext>
            </a:extLst>
          </p:cNvPr>
          <p:cNvPicPr>
            <a:picLocks noChangeAspect="1"/>
          </p:cNvPicPr>
          <p:nvPr/>
        </p:nvPicPr>
        <p:blipFill>
          <a:blip r:embed="rId2"/>
          <a:stretch>
            <a:fillRect/>
          </a:stretch>
        </p:blipFill>
        <p:spPr>
          <a:xfrm>
            <a:off x="2104689" y="99020"/>
            <a:ext cx="4184651" cy="4969273"/>
          </a:xfrm>
          <a:prstGeom prst="rect">
            <a:avLst/>
          </a:prstGeom>
        </p:spPr>
      </p:pic>
      <p:sp>
        <p:nvSpPr>
          <p:cNvPr id="2" name="Номер слайда 16">
            <a:extLst>
              <a:ext uri="{FF2B5EF4-FFF2-40B4-BE49-F238E27FC236}">
                <a16:creationId xmlns:a16="http://schemas.microsoft.com/office/drawing/2014/main" id="{C849FE46-258A-951E-3E75-6DBE0D0A3D29}"/>
              </a:ext>
            </a:extLst>
          </p:cNvPr>
          <p:cNvSpPr txBox="1">
            <a:spLocks/>
          </p:cNvSpPr>
          <p:nvPr/>
        </p:nvSpPr>
        <p:spPr>
          <a:xfrm>
            <a:off x="6533015" y="4631753"/>
            <a:ext cx="2057400" cy="273815"/>
          </a:xfrm>
          <a:prstGeom prst="rect">
            <a:avLst/>
          </a:prstGeom>
        </p:spPr>
        <p:txBody>
          <a:bodyPr vert="horz" lIns="91440" tIns="45720" rIns="91440" bIns="45720" rtlCol="0" anchor="ctr"/>
          <a:lstStyle>
            <a:defPPr>
              <a:defRPr lang="ru-RU"/>
            </a:defPPr>
            <a:lvl1pPr marL="0" algn="r" defTabSz="458937" rtl="0" eaLnBrk="1" latinLnBrk="0" hangingPunct="1">
              <a:defRPr sz="728" b="0" i="0" kern="1200">
                <a:solidFill>
                  <a:srgbClr val="808080"/>
                </a:solidFill>
                <a:latin typeface="IBM Plex Sans" panose="020B0503050203000203" pitchFamily="34" charset="0"/>
                <a:ea typeface="+mn-ea"/>
                <a:cs typeface="+mn-cs"/>
              </a:defRPr>
            </a:lvl1pPr>
            <a:lvl2pPr marL="229469" algn="l" defTabSz="458937" rtl="0" eaLnBrk="1" latinLnBrk="0" hangingPunct="1">
              <a:defRPr sz="903" kern="1200">
                <a:solidFill>
                  <a:schemeClr val="tx1"/>
                </a:solidFill>
                <a:latin typeface="+mn-lt"/>
                <a:ea typeface="+mn-ea"/>
                <a:cs typeface="+mn-cs"/>
              </a:defRPr>
            </a:lvl2pPr>
            <a:lvl3pPr marL="458937" algn="l" defTabSz="458937" rtl="0" eaLnBrk="1" latinLnBrk="0" hangingPunct="1">
              <a:defRPr sz="903" kern="1200">
                <a:solidFill>
                  <a:schemeClr val="tx1"/>
                </a:solidFill>
                <a:latin typeface="+mn-lt"/>
                <a:ea typeface="+mn-ea"/>
                <a:cs typeface="+mn-cs"/>
              </a:defRPr>
            </a:lvl3pPr>
            <a:lvl4pPr marL="688406" algn="l" defTabSz="458937" rtl="0" eaLnBrk="1" latinLnBrk="0" hangingPunct="1">
              <a:defRPr sz="903" kern="1200">
                <a:solidFill>
                  <a:schemeClr val="tx1"/>
                </a:solidFill>
                <a:latin typeface="+mn-lt"/>
                <a:ea typeface="+mn-ea"/>
                <a:cs typeface="+mn-cs"/>
              </a:defRPr>
            </a:lvl4pPr>
            <a:lvl5pPr marL="917875" algn="l" defTabSz="458937" rtl="0" eaLnBrk="1" latinLnBrk="0" hangingPunct="1">
              <a:defRPr sz="903" kern="1200">
                <a:solidFill>
                  <a:schemeClr val="tx1"/>
                </a:solidFill>
                <a:latin typeface="+mn-lt"/>
                <a:ea typeface="+mn-ea"/>
                <a:cs typeface="+mn-cs"/>
              </a:defRPr>
            </a:lvl5pPr>
            <a:lvl6pPr marL="1147343" algn="l" defTabSz="458937" rtl="0" eaLnBrk="1" latinLnBrk="0" hangingPunct="1">
              <a:defRPr sz="903" kern="1200">
                <a:solidFill>
                  <a:schemeClr val="tx1"/>
                </a:solidFill>
                <a:latin typeface="+mn-lt"/>
                <a:ea typeface="+mn-ea"/>
                <a:cs typeface="+mn-cs"/>
              </a:defRPr>
            </a:lvl6pPr>
            <a:lvl7pPr marL="1376812" algn="l" defTabSz="458937" rtl="0" eaLnBrk="1" latinLnBrk="0" hangingPunct="1">
              <a:defRPr sz="903" kern="1200">
                <a:solidFill>
                  <a:schemeClr val="tx1"/>
                </a:solidFill>
                <a:latin typeface="+mn-lt"/>
                <a:ea typeface="+mn-ea"/>
                <a:cs typeface="+mn-cs"/>
              </a:defRPr>
            </a:lvl7pPr>
            <a:lvl8pPr marL="1606281" algn="l" defTabSz="458937" rtl="0" eaLnBrk="1" latinLnBrk="0" hangingPunct="1">
              <a:defRPr sz="903" kern="1200">
                <a:solidFill>
                  <a:schemeClr val="tx1"/>
                </a:solidFill>
                <a:latin typeface="+mn-lt"/>
                <a:ea typeface="+mn-ea"/>
                <a:cs typeface="+mn-cs"/>
              </a:defRPr>
            </a:lvl8pPr>
            <a:lvl9pPr marL="1835749" algn="l" defTabSz="458937" rtl="0" eaLnBrk="1" latinLnBrk="0" hangingPunct="1">
              <a:defRPr sz="903" kern="1200">
                <a:solidFill>
                  <a:schemeClr val="tx1"/>
                </a:solidFill>
                <a:latin typeface="+mn-lt"/>
                <a:ea typeface="+mn-ea"/>
                <a:cs typeface="+mn-cs"/>
              </a:defRPr>
            </a:lvl9pPr>
          </a:lstStyle>
          <a:p>
            <a:fld id="{7F51F9F8-EAF5-D645-AF75-0522F1FAF6E8}" type="slidenum">
              <a:rPr lang="ru-RU" smtClean="0"/>
              <a:pPr/>
              <a:t>23</a:t>
            </a:fld>
            <a:endParaRPr lang="ru-RU" dirty="0"/>
          </a:p>
        </p:txBody>
      </p:sp>
    </p:spTree>
    <p:extLst>
      <p:ext uri="{BB962C8B-B14F-4D97-AF65-F5344CB8AC3E}">
        <p14:creationId xmlns:p14="http://schemas.microsoft.com/office/powerpoint/2010/main" val="32283672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863CBA-9BE0-5295-C1C9-B6E9E81B9485}"/>
            </a:ext>
          </a:extLst>
        </p:cNvPr>
        <p:cNvGrpSpPr/>
        <p:nvPr/>
      </p:nvGrpSpPr>
      <p:grpSpPr>
        <a:xfrm>
          <a:off x="0" y="0"/>
          <a:ext cx="0" cy="0"/>
          <a:chOff x="0" y="0"/>
          <a:chExt cx="0" cy="0"/>
        </a:xfrm>
      </p:grpSpPr>
      <p:pic>
        <p:nvPicPr>
          <p:cNvPr id="31" name="Рисунок 30">
            <a:extLst>
              <a:ext uri="{FF2B5EF4-FFF2-40B4-BE49-F238E27FC236}">
                <a16:creationId xmlns:a16="http://schemas.microsoft.com/office/drawing/2014/main" id="{F337290B-666D-6CC9-240F-F38109DD24EF}"/>
              </a:ext>
            </a:extLst>
          </p:cNvPr>
          <p:cNvPicPr>
            <a:picLocks noChangeAspect="1"/>
          </p:cNvPicPr>
          <p:nvPr/>
        </p:nvPicPr>
        <p:blipFill rotWithShape="1">
          <a:blip r:embed="rId2"/>
          <a:srcRect b="52222"/>
          <a:stretch/>
        </p:blipFill>
        <p:spPr>
          <a:xfrm>
            <a:off x="3530118" y="3662673"/>
            <a:ext cx="2171547" cy="671811"/>
          </a:xfrm>
          <a:prstGeom prst="rect">
            <a:avLst/>
          </a:prstGeom>
        </p:spPr>
      </p:pic>
      <p:sp>
        <p:nvSpPr>
          <p:cNvPr id="2" name="Заголовок 1">
            <a:extLst>
              <a:ext uri="{FF2B5EF4-FFF2-40B4-BE49-F238E27FC236}">
                <a16:creationId xmlns:a16="http://schemas.microsoft.com/office/drawing/2014/main" id="{A821A275-5B65-6B26-1FFA-7AD56532D3B0}"/>
              </a:ext>
            </a:extLst>
          </p:cNvPr>
          <p:cNvSpPr>
            <a:spLocks noGrp="1"/>
          </p:cNvSpPr>
          <p:nvPr>
            <p:ph type="title" idx="4294967295"/>
          </p:nvPr>
        </p:nvSpPr>
        <p:spPr>
          <a:xfrm>
            <a:off x="595312" y="630055"/>
            <a:ext cx="8014057" cy="535466"/>
          </a:xfrm>
        </p:spPr>
        <p:txBody>
          <a:bodyPr>
            <a:normAutofit/>
          </a:bodyPr>
          <a:lstStyle/>
          <a:p>
            <a:r>
              <a:rPr lang="en-US" sz="2000" dirty="0">
                <a:solidFill>
                  <a:schemeClr val="tx1">
                    <a:lumMod val="50000"/>
                    <a:lumOff val="50000"/>
                  </a:schemeClr>
                </a:solidFill>
              </a:rPr>
              <a:t>An uncertainty-aware loss intuition</a:t>
            </a:r>
            <a:br>
              <a:rPr lang="ru-RU" dirty="0">
                <a:solidFill>
                  <a:schemeClr val="tx1">
                    <a:lumMod val="75000"/>
                    <a:lumOff val="25000"/>
                  </a:schemeClr>
                </a:solidFill>
              </a:rPr>
            </a:br>
            <a:r>
              <a:rPr lang="en-US" altLang="ru-RU" sz="800" b="0" dirty="0">
                <a:solidFill>
                  <a:srgbClr val="808080"/>
                </a:solidFill>
                <a:latin typeface="Arial" charset="0"/>
                <a:ea typeface="+mn-ea"/>
                <a:cs typeface="Arial" charset="0"/>
              </a:rPr>
              <a:t>Homoscedastic regression </a:t>
            </a:r>
            <a:r>
              <a:rPr lang="en-US" altLang="ru-RU" sz="800" b="0" i="1" dirty="0">
                <a:solidFill>
                  <a:srgbClr val="FF0000"/>
                </a:solidFill>
                <a:latin typeface="Arial" charset="0"/>
                <a:ea typeface="+mn-ea"/>
                <a:cs typeface="Arial" charset="0"/>
              </a:rPr>
              <a:t>vs</a:t>
            </a:r>
            <a:r>
              <a:rPr lang="en-US" altLang="ru-RU" sz="800" b="0" dirty="0">
                <a:solidFill>
                  <a:srgbClr val="808080"/>
                </a:solidFill>
                <a:latin typeface="Arial" charset="0"/>
                <a:ea typeface="+mn-ea"/>
                <a:cs typeface="Arial" charset="0"/>
              </a:rPr>
              <a:t> </a:t>
            </a:r>
            <a:r>
              <a:rPr lang="en-US" altLang="ru-RU" sz="800" b="0" dirty="0">
                <a:latin typeface="Arial" charset="0"/>
                <a:ea typeface="+mn-ea"/>
                <a:cs typeface="Arial" charset="0"/>
              </a:rPr>
              <a:t>heteroscedastic regression</a:t>
            </a:r>
            <a:endParaRPr lang="ru-RU" sz="800" b="0" dirty="0">
              <a:latin typeface="Arial" charset="0"/>
              <a:ea typeface="+mn-ea"/>
              <a:cs typeface="Arial" charset="0"/>
            </a:endParaRPr>
          </a:p>
        </p:txBody>
      </p:sp>
      <p:sp>
        <p:nvSpPr>
          <p:cNvPr id="4" name="Номер слайда 3">
            <a:extLst>
              <a:ext uri="{FF2B5EF4-FFF2-40B4-BE49-F238E27FC236}">
                <a16:creationId xmlns:a16="http://schemas.microsoft.com/office/drawing/2014/main" id="{A9E904D1-B476-F110-3732-83511B5F24F2}"/>
              </a:ext>
            </a:extLst>
          </p:cNvPr>
          <p:cNvSpPr>
            <a:spLocks noGrp="1"/>
          </p:cNvSpPr>
          <p:nvPr>
            <p:ph type="sldNum" sz="quarter" idx="4294967295"/>
          </p:nvPr>
        </p:nvSpPr>
        <p:spPr>
          <a:xfrm>
            <a:off x="6533015" y="4631753"/>
            <a:ext cx="2057400" cy="273815"/>
          </a:xfrm>
        </p:spPr>
        <p:txBody>
          <a:bodyPr/>
          <a:lstStyle/>
          <a:p>
            <a:fld id="{7F51F9F8-EAF5-D645-AF75-0522F1FAF6E8}" type="slidenum">
              <a:rPr lang="ru-RU" smtClean="0"/>
              <a:pPr/>
              <a:t>24</a:t>
            </a:fld>
            <a:endParaRPr lang="ru-RU" dirty="0"/>
          </a:p>
        </p:txBody>
      </p:sp>
      <p:grpSp>
        <p:nvGrpSpPr>
          <p:cNvPr id="5" name="Группа 4">
            <a:extLst>
              <a:ext uri="{FF2B5EF4-FFF2-40B4-BE49-F238E27FC236}">
                <a16:creationId xmlns:a16="http://schemas.microsoft.com/office/drawing/2014/main" id="{01C3D0F0-EB15-71B9-87B1-ACE7705BF00E}"/>
              </a:ext>
            </a:extLst>
          </p:cNvPr>
          <p:cNvGrpSpPr/>
          <p:nvPr/>
        </p:nvGrpSpPr>
        <p:grpSpPr>
          <a:xfrm>
            <a:off x="8414427" y="204960"/>
            <a:ext cx="201063" cy="201075"/>
            <a:chOff x="1530350" y="3059906"/>
            <a:chExt cx="273827" cy="273844"/>
          </a:xfrm>
        </p:grpSpPr>
        <p:sp>
          <p:nvSpPr>
            <p:cNvPr id="6" name="Полилиния 5">
              <a:extLst>
                <a:ext uri="{FF2B5EF4-FFF2-40B4-BE49-F238E27FC236}">
                  <a16:creationId xmlns:a16="http://schemas.microsoft.com/office/drawing/2014/main" id="{F4EF2D61-885B-C169-CE19-15EEF4EA2A46}"/>
                </a:ext>
              </a:extLst>
            </p:cNvPr>
            <p:cNvSpPr/>
            <p:nvPr/>
          </p:nvSpPr>
          <p:spPr>
            <a:xfrm>
              <a:off x="1530350" y="3059906"/>
              <a:ext cx="74712" cy="74751"/>
            </a:xfrm>
            <a:custGeom>
              <a:avLst/>
              <a:gdLst>
                <a:gd name="connsiteX0" fmla="*/ 74713 w 74712"/>
                <a:gd name="connsiteY0" fmla="*/ 0 h 74751"/>
                <a:gd name="connsiteX1" fmla="*/ 0 w 74712"/>
                <a:gd name="connsiteY1" fmla="*/ 0 h 74751"/>
                <a:gd name="connsiteX2" fmla="*/ 0 w 74712"/>
                <a:gd name="connsiteY2" fmla="*/ 74752 h 74751"/>
                <a:gd name="connsiteX3" fmla="*/ 74713 w 74712"/>
                <a:gd name="connsiteY3" fmla="*/ 74752 h 74751"/>
                <a:gd name="connsiteX4" fmla="*/ 74713 w 74712"/>
                <a:gd name="connsiteY4" fmla="*/ 0 h 747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712" h="74751">
                  <a:moveTo>
                    <a:pt x="74713" y="0"/>
                  </a:moveTo>
                  <a:lnTo>
                    <a:pt x="0" y="0"/>
                  </a:lnTo>
                  <a:lnTo>
                    <a:pt x="0" y="74752"/>
                  </a:lnTo>
                  <a:lnTo>
                    <a:pt x="74713" y="74752"/>
                  </a:lnTo>
                  <a:lnTo>
                    <a:pt x="74713" y="0"/>
                  </a:lnTo>
                  <a:close/>
                </a:path>
              </a:pathLst>
            </a:custGeom>
            <a:solidFill>
              <a:srgbClr val="40BA21"/>
            </a:solidFill>
            <a:ln w="1699" cap="flat">
              <a:noFill/>
              <a:prstDash val="solid"/>
              <a:miter/>
            </a:ln>
          </p:spPr>
          <p:txBody>
            <a:bodyPr rtlCol="0" anchor="ctr"/>
            <a:lstStyle/>
            <a:p>
              <a:endParaRPr lang="ru-RU"/>
            </a:p>
          </p:txBody>
        </p:sp>
        <p:sp>
          <p:nvSpPr>
            <p:cNvPr id="7" name="Полилиния 6">
              <a:extLst>
                <a:ext uri="{FF2B5EF4-FFF2-40B4-BE49-F238E27FC236}">
                  <a16:creationId xmlns:a16="http://schemas.microsoft.com/office/drawing/2014/main" id="{B7858285-882B-C3D1-661A-FC2737209939}"/>
                </a:ext>
              </a:extLst>
            </p:cNvPr>
            <p:cNvSpPr/>
            <p:nvPr/>
          </p:nvSpPr>
          <p:spPr>
            <a:xfrm>
              <a:off x="1629907" y="3059906"/>
              <a:ext cx="174270" cy="273844"/>
            </a:xfrm>
            <a:custGeom>
              <a:avLst/>
              <a:gdLst>
                <a:gd name="connsiteX0" fmla="*/ 174270 w 174270"/>
                <a:gd name="connsiteY0" fmla="*/ 0 h 273844"/>
                <a:gd name="connsiteX1" fmla="*/ 99582 w 174270"/>
                <a:gd name="connsiteY1" fmla="*/ 0 h 273844"/>
                <a:gd name="connsiteX2" fmla="*/ 99582 w 174270"/>
                <a:gd name="connsiteY2" fmla="*/ 199117 h 273844"/>
                <a:gd name="connsiteX3" fmla="*/ 74688 w 174270"/>
                <a:gd name="connsiteY3" fmla="*/ 199117 h 273844"/>
                <a:gd name="connsiteX4" fmla="*/ 74688 w 174270"/>
                <a:gd name="connsiteY4" fmla="*/ 0 h 273844"/>
                <a:gd name="connsiteX5" fmla="*/ 0 w 174270"/>
                <a:gd name="connsiteY5" fmla="*/ 0 h 273844"/>
                <a:gd name="connsiteX6" fmla="*/ 0 w 174270"/>
                <a:gd name="connsiteY6" fmla="*/ 273818 h 273844"/>
                <a:gd name="connsiteX7" fmla="*/ 62214 w 174270"/>
                <a:gd name="connsiteY7" fmla="*/ 273818 h 273844"/>
                <a:gd name="connsiteX8" fmla="*/ 62214 w 174270"/>
                <a:gd name="connsiteY8" fmla="*/ 273844 h 273844"/>
                <a:gd name="connsiteX9" fmla="*/ 136927 w 174270"/>
                <a:gd name="connsiteY9" fmla="*/ 273844 h 273844"/>
                <a:gd name="connsiteX10" fmla="*/ 136927 w 174270"/>
                <a:gd name="connsiteY10" fmla="*/ 273818 h 273844"/>
                <a:gd name="connsiteX11" fmla="*/ 174270 w 174270"/>
                <a:gd name="connsiteY11" fmla="*/ 273818 h 273844"/>
                <a:gd name="connsiteX12" fmla="*/ 174270 w 174270"/>
                <a:gd name="connsiteY12" fmla="*/ 0 h 273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4270" h="273844">
                  <a:moveTo>
                    <a:pt x="174270" y="0"/>
                  </a:moveTo>
                  <a:lnTo>
                    <a:pt x="99582" y="0"/>
                  </a:lnTo>
                  <a:lnTo>
                    <a:pt x="99582" y="199117"/>
                  </a:lnTo>
                  <a:lnTo>
                    <a:pt x="74688" y="199117"/>
                  </a:lnTo>
                  <a:lnTo>
                    <a:pt x="74688" y="0"/>
                  </a:lnTo>
                  <a:lnTo>
                    <a:pt x="0" y="0"/>
                  </a:lnTo>
                  <a:lnTo>
                    <a:pt x="0" y="273818"/>
                  </a:lnTo>
                  <a:lnTo>
                    <a:pt x="62214" y="273818"/>
                  </a:lnTo>
                  <a:lnTo>
                    <a:pt x="62214" y="273844"/>
                  </a:lnTo>
                  <a:lnTo>
                    <a:pt x="136927" y="273844"/>
                  </a:lnTo>
                  <a:lnTo>
                    <a:pt x="136927" y="273818"/>
                  </a:lnTo>
                  <a:lnTo>
                    <a:pt x="174270" y="273818"/>
                  </a:lnTo>
                  <a:lnTo>
                    <a:pt x="174270" y="0"/>
                  </a:lnTo>
                  <a:close/>
                </a:path>
              </a:pathLst>
            </a:custGeom>
            <a:solidFill>
              <a:srgbClr val="40BA21"/>
            </a:solidFill>
            <a:ln w="1699" cap="flat">
              <a:noFill/>
              <a:prstDash val="solid"/>
              <a:miter/>
            </a:ln>
          </p:spPr>
          <p:txBody>
            <a:bodyPr rtlCol="0" anchor="ctr"/>
            <a:lstStyle/>
            <a:p>
              <a:endParaRPr lang="ru-RU"/>
            </a:p>
          </p:txBody>
        </p:sp>
        <p:sp>
          <p:nvSpPr>
            <p:cNvPr id="8" name="Полилиния 7">
              <a:extLst>
                <a:ext uri="{FF2B5EF4-FFF2-40B4-BE49-F238E27FC236}">
                  <a16:creationId xmlns:a16="http://schemas.microsoft.com/office/drawing/2014/main" id="{8D85C408-6EE0-768C-190A-E28C196C35C3}"/>
                </a:ext>
              </a:extLst>
            </p:cNvPr>
            <p:cNvSpPr/>
            <p:nvPr/>
          </p:nvSpPr>
          <p:spPr>
            <a:xfrm>
              <a:off x="1530350" y="3159439"/>
              <a:ext cx="74712" cy="174284"/>
            </a:xfrm>
            <a:custGeom>
              <a:avLst/>
              <a:gdLst>
                <a:gd name="connsiteX0" fmla="*/ 74713 w 74712"/>
                <a:gd name="connsiteY0" fmla="*/ 0 h 174284"/>
                <a:gd name="connsiteX1" fmla="*/ 0 w 74712"/>
                <a:gd name="connsiteY1" fmla="*/ 0 h 174284"/>
                <a:gd name="connsiteX2" fmla="*/ 0 w 74712"/>
                <a:gd name="connsiteY2" fmla="*/ 174285 h 174284"/>
                <a:gd name="connsiteX3" fmla="*/ 74713 w 74712"/>
                <a:gd name="connsiteY3" fmla="*/ 174285 h 174284"/>
                <a:gd name="connsiteX4" fmla="*/ 74713 w 74712"/>
                <a:gd name="connsiteY4" fmla="*/ 0 h 1742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712" h="174284">
                  <a:moveTo>
                    <a:pt x="74713" y="0"/>
                  </a:moveTo>
                  <a:lnTo>
                    <a:pt x="0" y="0"/>
                  </a:lnTo>
                  <a:lnTo>
                    <a:pt x="0" y="174285"/>
                  </a:lnTo>
                  <a:lnTo>
                    <a:pt x="74713" y="174285"/>
                  </a:lnTo>
                  <a:lnTo>
                    <a:pt x="74713" y="0"/>
                  </a:lnTo>
                  <a:close/>
                </a:path>
              </a:pathLst>
            </a:custGeom>
            <a:solidFill>
              <a:srgbClr val="40BA21"/>
            </a:solidFill>
            <a:ln w="1699" cap="flat">
              <a:noFill/>
              <a:prstDash val="solid"/>
              <a:miter/>
            </a:ln>
          </p:spPr>
          <p:txBody>
            <a:bodyPr rtlCol="0" anchor="ctr"/>
            <a:lstStyle/>
            <a:p>
              <a:endParaRPr lang="ru-RU"/>
            </a:p>
          </p:txBody>
        </p:sp>
      </p:grpSp>
      <p:pic>
        <p:nvPicPr>
          <p:cNvPr id="48" name="Рисунок 47">
            <a:extLst>
              <a:ext uri="{FF2B5EF4-FFF2-40B4-BE49-F238E27FC236}">
                <a16:creationId xmlns:a16="http://schemas.microsoft.com/office/drawing/2014/main" id="{55EB1994-4237-F489-18ED-8DC6345824D1}"/>
              </a:ext>
            </a:extLst>
          </p:cNvPr>
          <p:cNvPicPr>
            <a:picLocks noChangeAspect="1"/>
          </p:cNvPicPr>
          <p:nvPr/>
        </p:nvPicPr>
        <p:blipFill>
          <a:blip r:embed="rId3"/>
          <a:stretch>
            <a:fillRect/>
          </a:stretch>
        </p:blipFill>
        <p:spPr>
          <a:xfrm>
            <a:off x="6314161" y="486043"/>
            <a:ext cx="2046453" cy="640161"/>
          </a:xfrm>
          <a:prstGeom prst="rect">
            <a:avLst/>
          </a:prstGeom>
        </p:spPr>
      </p:pic>
      <p:pic>
        <p:nvPicPr>
          <p:cNvPr id="15" name="Рисунок 14" descr="Лупа">
            <a:extLst>
              <a:ext uri="{FF2B5EF4-FFF2-40B4-BE49-F238E27FC236}">
                <a16:creationId xmlns:a16="http://schemas.microsoft.com/office/drawing/2014/main" id="{1AF67F63-7993-60A8-C995-B8A3074DC22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573129" y="204960"/>
            <a:ext cx="914400" cy="914400"/>
          </a:xfrm>
          <a:prstGeom prst="rect">
            <a:avLst/>
          </a:prstGeom>
        </p:spPr>
      </p:pic>
      <p:pic>
        <p:nvPicPr>
          <p:cNvPr id="14" name="Рисунок 13">
            <a:extLst>
              <a:ext uri="{FF2B5EF4-FFF2-40B4-BE49-F238E27FC236}">
                <a16:creationId xmlns:a16="http://schemas.microsoft.com/office/drawing/2014/main" id="{4233514E-396D-6DA8-B67E-CBFBBC6808A3}"/>
              </a:ext>
            </a:extLst>
          </p:cNvPr>
          <p:cNvPicPr>
            <a:picLocks noChangeAspect="1"/>
          </p:cNvPicPr>
          <p:nvPr/>
        </p:nvPicPr>
        <p:blipFill>
          <a:blip r:embed="rId6"/>
          <a:stretch>
            <a:fillRect/>
          </a:stretch>
        </p:blipFill>
        <p:spPr>
          <a:xfrm>
            <a:off x="4688906" y="1407287"/>
            <a:ext cx="2357331" cy="612000"/>
          </a:xfrm>
          <a:prstGeom prst="rect">
            <a:avLst/>
          </a:prstGeom>
          <a:ln>
            <a:solidFill>
              <a:srgbClr val="40BA21">
                <a:alpha val="20000"/>
              </a:srgbClr>
            </a:solidFill>
          </a:ln>
        </p:spPr>
      </p:pic>
      <p:pic>
        <p:nvPicPr>
          <p:cNvPr id="18" name="Рисунок 17">
            <a:extLst>
              <a:ext uri="{FF2B5EF4-FFF2-40B4-BE49-F238E27FC236}">
                <a16:creationId xmlns:a16="http://schemas.microsoft.com/office/drawing/2014/main" id="{B052E222-FF50-E555-3422-8CCD10A12F39}"/>
              </a:ext>
            </a:extLst>
          </p:cNvPr>
          <p:cNvPicPr>
            <a:picLocks noChangeAspect="1"/>
          </p:cNvPicPr>
          <p:nvPr/>
        </p:nvPicPr>
        <p:blipFill>
          <a:blip r:embed="rId7"/>
          <a:stretch>
            <a:fillRect/>
          </a:stretch>
        </p:blipFill>
        <p:spPr>
          <a:xfrm rot="5400000">
            <a:off x="259067" y="2800323"/>
            <a:ext cx="1835023" cy="1171376"/>
          </a:xfrm>
          <a:prstGeom prst="rect">
            <a:avLst/>
          </a:prstGeom>
        </p:spPr>
      </p:pic>
      <p:sp>
        <p:nvSpPr>
          <p:cNvPr id="20" name="Заголовок 1">
            <a:extLst>
              <a:ext uri="{FF2B5EF4-FFF2-40B4-BE49-F238E27FC236}">
                <a16:creationId xmlns:a16="http://schemas.microsoft.com/office/drawing/2014/main" id="{C0CE2A04-19EF-66C1-5FF4-26A62F6498D3}"/>
              </a:ext>
            </a:extLst>
          </p:cNvPr>
          <p:cNvSpPr txBox="1">
            <a:spLocks/>
          </p:cNvSpPr>
          <p:nvPr/>
        </p:nvSpPr>
        <p:spPr>
          <a:xfrm>
            <a:off x="601976" y="4343813"/>
            <a:ext cx="6181495" cy="252000"/>
          </a:xfrm>
          <a:prstGeom prst="rect">
            <a:avLst/>
          </a:prstGeom>
        </p:spPr>
        <p:txBody>
          <a:bodyPr vert="horz" lIns="45899" tIns="22950" rIns="45899" bIns="22950" rtlCol="0" anchor="t">
            <a:normAutofit/>
          </a:bodyPr>
          <a:lstStyle>
            <a:lvl1pPr algn="l" defTabSz="1366114" rtl="0" eaLnBrk="1" latinLnBrk="0" hangingPunct="1">
              <a:lnSpc>
                <a:spcPct val="90000"/>
              </a:lnSpc>
              <a:spcBef>
                <a:spcPct val="0"/>
              </a:spcBef>
              <a:buNone/>
              <a:defRPr sz="4781" b="1" kern="1200">
                <a:solidFill>
                  <a:schemeClr val="tx1"/>
                </a:solidFill>
                <a:latin typeface="Montserrat" pitchFamily="2" charset="0"/>
                <a:ea typeface="+mj-ea"/>
                <a:cs typeface="+mj-cs"/>
              </a:defRPr>
            </a:lvl1pPr>
          </a:lstStyle>
          <a:p>
            <a:r>
              <a:rPr lang="en-US" sz="800" b="0" dirty="0">
                <a:solidFill>
                  <a:schemeClr val="bg2">
                    <a:lumMod val="50000"/>
                  </a:schemeClr>
                </a:solidFill>
                <a:latin typeface="IBM Plex Sans" panose="020B0503050203000203" pitchFamily="34" charset="0"/>
                <a:ea typeface="+mn-ea"/>
                <a:cs typeface="+mn-cs"/>
              </a:rPr>
              <a:t>Supervised learning intuition: </a:t>
            </a:r>
            <a:r>
              <a:rPr lang="et-EE" sz="800" b="0" dirty="0">
                <a:solidFill>
                  <a:schemeClr val="bg2">
                    <a:lumMod val="50000"/>
                  </a:schemeClr>
                </a:solidFill>
                <a:latin typeface="IBM Plex Sans" panose="020B0503050203000203" pitchFamily="34" charset="0"/>
                <a:ea typeface="+mn-ea"/>
                <a:cs typeface="+mn-cs"/>
              </a:rPr>
              <a:t>S. J. Prince. Understanding Deep Learning. MIT Press,</a:t>
            </a:r>
            <a:r>
              <a:rPr lang="en-US" sz="800" b="0" dirty="0">
                <a:solidFill>
                  <a:schemeClr val="bg2">
                    <a:lumMod val="50000"/>
                  </a:schemeClr>
                </a:solidFill>
                <a:latin typeface="IBM Plex Sans" panose="020B0503050203000203" pitchFamily="34" charset="0"/>
                <a:ea typeface="+mn-ea"/>
                <a:cs typeface="+mn-cs"/>
              </a:rPr>
              <a:t> </a:t>
            </a:r>
            <a:r>
              <a:rPr lang="et-EE" sz="800" b="0" dirty="0">
                <a:solidFill>
                  <a:schemeClr val="bg2">
                    <a:lumMod val="50000"/>
                  </a:schemeClr>
                </a:solidFill>
                <a:latin typeface="IBM Plex Sans" panose="020B0503050203000203" pitchFamily="34" charset="0"/>
                <a:ea typeface="+mn-ea"/>
                <a:cs typeface="+mn-cs"/>
              </a:rPr>
              <a:t>2023. URL http</a:t>
            </a:r>
            <a:r>
              <a:rPr lang="et-EE" sz="800" b="0" i="0" dirty="0">
                <a:effectLst/>
                <a:latin typeface="Courier New" panose="02070309020205020404" pitchFamily="49" charset="0"/>
              </a:rPr>
              <a:t>://udlbook.com</a:t>
            </a:r>
            <a:r>
              <a:rPr lang="et-EE" sz="800" b="0" i="0" dirty="0">
                <a:effectLst/>
                <a:latin typeface="Arial" panose="020B0604020202020204" pitchFamily="34" charset="0"/>
              </a:rPr>
              <a:t>.</a:t>
            </a:r>
            <a:endParaRPr lang="ru-RU" sz="1004" dirty="0"/>
          </a:p>
        </p:txBody>
      </p:sp>
      <p:sp>
        <p:nvSpPr>
          <p:cNvPr id="21" name="Нижний колонтитул 2">
            <a:extLst>
              <a:ext uri="{FF2B5EF4-FFF2-40B4-BE49-F238E27FC236}">
                <a16:creationId xmlns:a16="http://schemas.microsoft.com/office/drawing/2014/main" id="{6CBF7730-9E7E-5B50-5723-382787B3543E}"/>
              </a:ext>
            </a:extLst>
          </p:cNvPr>
          <p:cNvSpPr txBox="1">
            <a:spLocks/>
          </p:cNvSpPr>
          <p:nvPr/>
        </p:nvSpPr>
        <p:spPr>
          <a:xfrm>
            <a:off x="601975" y="2122793"/>
            <a:ext cx="3867612" cy="324000"/>
          </a:xfrm>
          <a:prstGeom prst="rect">
            <a:avLst/>
          </a:prstGeom>
        </p:spPr>
        <p:txBody>
          <a:bodyPr vert="horz" lIns="91440" tIns="45720" rIns="91440" bIns="45720" rtlCol="0" anchor="ctr"/>
          <a:lstStyle>
            <a:defPPr>
              <a:defRPr lang="ru-RU"/>
            </a:defPPr>
            <a:lvl1pPr marL="0" algn="l" defTabSz="458937" rtl="0" eaLnBrk="1" latinLnBrk="0" hangingPunct="1">
              <a:defRPr sz="728" b="0" kern="1200">
                <a:solidFill>
                  <a:srgbClr val="808080"/>
                </a:solidFill>
                <a:latin typeface="IBM Plex Sans" panose="020B0503050203000203" pitchFamily="34" charset="0"/>
                <a:ea typeface="+mn-ea"/>
                <a:cs typeface="+mn-cs"/>
              </a:defRPr>
            </a:lvl1pPr>
            <a:lvl2pPr marL="229469" algn="l" defTabSz="458937" rtl="0" eaLnBrk="1" latinLnBrk="0" hangingPunct="1">
              <a:defRPr sz="903" kern="1200">
                <a:solidFill>
                  <a:schemeClr val="tx1"/>
                </a:solidFill>
                <a:latin typeface="+mn-lt"/>
                <a:ea typeface="+mn-ea"/>
                <a:cs typeface="+mn-cs"/>
              </a:defRPr>
            </a:lvl2pPr>
            <a:lvl3pPr marL="458937" algn="l" defTabSz="458937" rtl="0" eaLnBrk="1" latinLnBrk="0" hangingPunct="1">
              <a:defRPr sz="903" kern="1200">
                <a:solidFill>
                  <a:schemeClr val="tx1"/>
                </a:solidFill>
                <a:latin typeface="+mn-lt"/>
                <a:ea typeface="+mn-ea"/>
                <a:cs typeface="+mn-cs"/>
              </a:defRPr>
            </a:lvl3pPr>
            <a:lvl4pPr marL="688406" algn="l" defTabSz="458937" rtl="0" eaLnBrk="1" latinLnBrk="0" hangingPunct="1">
              <a:defRPr sz="903" kern="1200">
                <a:solidFill>
                  <a:schemeClr val="tx1"/>
                </a:solidFill>
                <a:latin typeface="+mn-lt"/>
                <a:ea typeface="+mn-ea"/>
                <a:cs typeface="+mn-cs"/>
              </a:defRPr>
            </a:lvl4pPr>
            <a:lvl5pPr marL="917875" algn="l" defTabSz="458937" rtl="0" eaLnBrk="1" latinLnBrk="0" hangingPunct="1">
              <a:defRPr sz="903" kern="1200">
                <a:solidFill>
                  <a:schemeClr val="tx1"/>
                </a:solidFill>
                <a:latin typeface="+mn-lt"/>
                <a:ea typeface="+mn-ea"/>
                <a:cs typeface="+mn-cs"/>
              </a:defRPr>
            </a:lvl5pPr>
            <a:lvl6pPr marL="1147343" algn="l" defTabSz="458937" rtl="0" eaLnBrk="1" latinLnBrk="0" hangingPunct="1">
              <a:defRPr sz="903" kern="1200">
                <a:solidFill>
                  <a:schemeClr val="tx1"/>
                </a:solidFill>
                <a:latin typeface="+mn-lt"/>
                <a:ea typeface="+mn-ea"/>
                <a:cs typeface="+mn-cs"/>
              </a:defRPr>
            </a:lvl6pPr>
            <a:lvl7pPr marL="1376812" algn="l" defTabSz="458937" rtl="0" eaLnBrk="1" latinLnBrk="0" hangingPunct="1">
              <a:defRPr sz="903" kern="1200">
                <a:solidFill>
                  <a:schemeClr val="tx1"/>
                </a:solidFill>
                <a:latin typeface="+mn-lt"/>
                <a:ea typeface="+mn-ea"/>
                <a:cs typeface="+mn-cs"/>
              </a:defRPr>
            </a:lvl7pPr>
            <a:lvl8pPr marL="1606281" algn="l" defTabSz="458937" rtl="0" eaLnBrk="1" latinLnBrk="0" hangingPunct="1">
              <a:defRPr sz="903" kern="1200">
                <a:solidFill>
                  <a:schemeClr val="tx1"/>
                </a:solidFill>
                <a:latin typeface="+mn-lt"/>
                <a:ea typeface="+mn-ea"/>
                <a:cs typeface="+mn-cs"/>
              </a:defRPr>
            </a:lvl8pPr>
            <a:lvl9pPr marL="1835749" algn="l" defTabSz="458937" rtl="0" eaLnBrk="1" latinLnBrk="0" hangingPunct="1">
              <a:defRPr sz="903" kern="1200">
                <a:solidFill>
                  <a:schemeClr val="tx1"/>
                </a:solidFill>
                <a:latin typeface="+mn-lt"/>
                <a:ea typeface="+mn-ea"/>
                <a:cs typeface="+mn-cs"/>
              </a:defRPr>
            </a:lvl9pPr>
          </a:lstStyle>
          <a:p>
            <a:r>
              <a:rPr lang="en-US" strike="sngStrike" dirty="0">
                <a:solidFill>
                  <a:schemeClr val="bg2">
                    <a:lumMod val="50000"/>
                  </a:schemeClr>
                </a:solidFill>
              </a:rPr>
              <a:t>Model predicts output </a:t>
            </a:r>
            <a:r>
              <a:rPr lang="en-US" i="1" strike="sngStrike" dirty="0">
                <a:solidFill>
                  <a:schemeClr val="tx1"/>
                </a:solidFill>
              </a:rPr>
              <a:t>h</a:t>
            </a:r>
            <a:r>
              <a:rPr lang="en-US" strike="sngStrike" dirty="0">
                <a:solidFill>
                  <a:schemeClr val="bg2">
                    <a:lumMod val="50000"/>
                  </a:schemeClr>
                </a:solidFill>
              </a:rPr>
              <a:t> given input </a:t>
            </a:r>
            <a:r>
              <a:rPr lang="en-US" i="1" strike="sngStrike" dirty="0">
                <a:solidFill>
                  <a:schemeClr val="tx1"/>
                </a:solidFill>
              </a:rPr>
              <a:t>x</a:t>
            </a:r>
          </a:p>
          <a:p>
            <a:r>
              <a:rPr lang="en-US" dirty="0">
                <a:solidFill>
                  <a:schemeClr val="bg2">
                    <a:lumMod val="50000"/>
                  </a:schemeClr>
                </a:solidFill>
              </a:rPr>
              <a:t>Model predicts a conditional probability distribution </a:t>
            </a:r>
            <a:r>
              <a:rPr lang="en-US" i="1" dirty="0">
                <a:solidFill>
                  <a:schemeClr val="tx1"/>
                </a:solidFill>
              </a:rPr>
              <a:t>p(</a:t>
            </a:r>
            <a:r>
              <a:rPr lang="en-US" i="1" dirty="0" err="1">
                <a:solidFill>
                  <a:schemeClr val="tx1"/>
                </a:solidFill>
              </a:rPr>
              <a:t>y|x</a:t>
            </a:r>
            <a:r>
              <a:rPr lang="en-US" i="1" dirty="0">
                <a:solidFill>
                  <a:schemeClr val="tx1"/>
                </a:solidFill>
              </a:rPr>
              <a:t>)</a:t>
            </a:r>
            <a:r>
              <a:rPr lang="en-US" dirty="0">
                <a:solidFill>
                  <a:schemeClr val="bg2">
                    <a:lumMod val="50000"/>
                  </a:schemeClr>
                </a:solidFill>
              </a:rPr>
              <a:t> over outputs </a:t>
            </a:r>
            <a:r>
              <a:rPr lang="en-US" i="1" dirty="0">
                <a:solidFill>
                  <a:schemeClr val="tx1"/>
                </a:solidFill>
              </a:rPr>
              <a:t>h</a:t>
            </a:r>
            <a:r>
              <a:rPr lang="en-US" dirty="0">
                <a:solidFill>
                  <a:schemeClr val="bg2">
                    <a:lumMod val="50000"/>
                  </a:schemeClr>
                </a:solidFill>
              </a:rPr>
              <a:t> given input </a:t>
            </a:r>
            <a:r>
              <a:rPr lang="en-US" i="1" dirty="0">
                <a:solidFill>
                  <a:schemeClr val="tx1"/>
                </a:solidFill>
              </a:rPr>
              <a:t>x</a:t>
            </a:r>
          </a:p>
        </p:txBody>
      </p:sp>
      <mc:AlternateContent xmlns:mc="http://schemas.openxmlformats.org/markup-compatibility/2006" xmlns:p14="http://schemas.microsoft.com/office/powerpoint/2010/main">
        <mc:Choice Requires="p14">
          <p:contentPart p14:bwMode="auto" r:id="rId8">
            <p14:nvContentPartPr>
              <p14:cNvPr id="22" name="Рукописный ввод 21">
                <a:extLst>
                  <a:ext uri="{FF2B5EF4-FFF2-40B4-BE49-F238E27FC236}">
                    <a16:creationId xmlns:a16="http://schemas.microsoft.com/office/drawing/2014/main" id="{98DA82EC-9AFA-1DB6-22BF-73650BB3C85D}"/>
                  </a:ext>
                </a:extLst>
              </p14:cNvPr>
              <p14:cNvContentPartPr/>
              <p14:nvPr/>
            </p14:nvContentPartPr>
            <p14:xfrm>
              <a:off x="1941440" y="2895083"/>
              <a:ext cx="1693440" cy="204840"/>
            </p14:xfrm>
          </p:contentPart>
        </mc:Choice>
        <mc:Fallback xmlns="">
          <p:pic>
            <p:nvPicPr>
              <p:cNvPr id="22" name="Рукописный ввод 21">
                <a:extLst>
                  <a:ext uri="{FF2B5EF4-FFF2-40B4-BE49-F238E27FC236}">
                    <a16:creationId xmlns:a16="http://schemas.microsoft.com/office/drawing/2014/main" id="{98DA82EC-9AFA-1DB6-22BF-73650BB3C85D}"/>
                  </a:ext>
                </a:extLst>
              </p:cNvPr>
              <p:cNvPicPr/>
              <p:nvPr/>
            </p:nvPicPr>
            <p:blipFill>
              <a:blip r:embed="rId9"/>
              <a:stretch>
                <a:fillRect/>
              </a:stretch>
            </p:blipFill>
            <p:spPr>
              <a:xfrm>
                <a:off x="1932442" y="2886083"/>
                <a:ext cx="1711076" cy="222480"/>
              </a:xfrm>
              <a:prstGeom prst="rect">
                <a:avLst/>
              </a:prstGeom>
            </p:spPr>
          </p:pic>
        </mc:Fallback>
      </mc:AlternateContent>
      <p:pic>
        <p:nvPicPr>
          <p:cNvPr id="24" name="Рисунок 23">
            <a:extLst>
              <a:ext uri="{FF2B5EF4-FFF2-40B4-BE49-F238E27FC236}">
                <a16:creationId xmlns:a16="http://schemas.microsoft.com/office/drawing/2014/main" id="{C8240DDD-3087-BDF8-E886-AB26F878F208}"/>
              </a:ext>
            </a:extLst>
          </p:cNvPr>
          <p:cNvPicPr>
            <a:picLocks noChangeAspect="1"/>
          </p:cNvPicPr>
          <p:nvPr/>
        </p:nvPicPr>
        <p:blipFill>
          <a:blip r:embed="rId10"/>
          <a:stretch>
            <a:fillRect/>
          </a:stretch>
        </p:blipFill>
        <p:spPr>
          <a:xfrm>
            <a:off x="4600371" y="2414123"/>
            <a:ext cx="2534400" cy="576000"/>
          </a:xfrm>
          <a:prstGeom prst="rect">
            <a:avLst/>
          </a:prstGeom>
        </p:spPr>
      </p:pic>
      <p:cxnSp>
        <p:nvCxnSpPr>
          <p:cNvPr id="27" name="Прямая со стрелкой 26">
            <a:extLst>
              <a:ext uri="{FF2B5EF4-FFF2-40B4-BE49-F238E27FC236}">
                <a16:creationId xmlns:a16="http://schemas.microsoft.com/office/drawing/2014/main" id="{CC0E6DC2-DC33-9593-098F-565EFAD96CF0}"/>
              </a:ext>
            </a:extLst>
          </p:cNvPr>
          <p:cNvCxnSpPr>
            <a:cxnSpLocks/>
            <a:stCxn id="14" idx="2"/>
            <a:endCxn id="24" idx="0"/>
          </p:cNvCxnSpPr>
          <p:nvPr/>
        </p:nvCxnSpPr>
        <p:spPr>
          <a:xfrm flipH="1">
            <a:off x="5867571" y="2019287"/>
            <a:ext cx="1" cy="394836"/>
          </a:xfrm>
          <a:prstGeom prst="straightConnector1">
            <a:avLst/>
          </a:prstGeom>
          <a:ln>
            <a:solidFill>
              <a:srgbClr val="40BA2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Прямая со стрелкой 27">
            <a:extLst>
              <a:ext uri="{FF2B5EF4-FFF2-40B4-BE49-F238E27FC236}">
                <a16:creationId xmlns:a16="http://schemas.microsoft.com/office/drawing/2014/main" id="{86D4E361-5825-65C7-1E0E-A1A645CF76E3}"/>
              </a:ext>
            </a:extLst>
          </p:cNvPr>
          <p:cNvCxnSpPr>
            <a:cxnSpLocks/>
            <a:stCxn id="24" idx="2"/>
            <a:endCxn id="25" idx="0"/>
          </p:cNvCxnSpPr>
          <p:nvPr/>
        </p:nvCxnSpPr>
        <p:spPr>
          <a:xfrm>
            <a:off x="5867571" y="2990123"/>
            <a:ext cx="1402569" cy="245293"/>
          </a:xfrm>
          <a:prstGeom prst="straightConnector1">
            <a:avLst/>
          </a:prstGeom>
          <a:ln>
            <a:solidFill>
              <a:srgbClr val="40BA21"/>
            </a:solidFill>
            <a:tailEnd type="triangle"/>
          </a:ln>
        </p:spPr>
        <p:style>
          <a:lnRef idx="1">
            <a:schemeClr val="accent1"/>
          </a:lnRef>
          <a:fillRef idx="0">
            <a:schemeClr val="accent1"/>
          </a:fillRef>
          <a:effectRef idx="0">
            <a:schemeClr val="accent1"/>
          </a:effectRef>
          <a:fontRef idx="minor">
            <a:schemeClr val="tx1"/>
          </a:fontRef>
        </p:style>
      </p:cxnSp>
      <p:pic>
        <p:nvPicPr>
          <p:cNvPr id="29" name="Рисунок 28">
            <a:extLst>
              <a:ext uri="{FF2B5EF4-FFF2-40B4-BE49-F238E27FC236}">
                <a16:creationId xmlns:a16="http://schemas.microsoft.com/office/drawing/2014/main" id="{C5BD8212-FC3A-9572-515D-7A37FD579050}"/>
              </a:ext>
            </a:extLst>
          </p:cNvPr>
          <p:cNvPicPr>
            <a:picLocks noChangeAspect="1"/>
          </p:cNvPicPr>
          <p:nvPr/>
        </p:nvPicPr>
        <p:blipFill>
          <a:blip r:embed="rId11"/>
          <a:stretch>
            <a:fillRect/>
          </a:stretch>
        </p:blipFill>
        <p:spPr>
          <a:xfrm>
            <a:off x="3796869" y="3253328"/>
            <a:ext cx="1641601" cy="432000"/>
          </a:xfrm>
          <a:prstGeom prst="rect">
            <a:avLst/>
          </a:prstGeom>
        </p:spPr>
      </p:pic>
      <p:cxnSp>
        <p:nvCxnSpPr>
          <p:cNvPr id="30" name="Прямая со стрелкой 29">
            <a:extLst>
              <a:ext uri="{FF2B5EF4-FFF2-40B4-BE49-F238E27FC236}">
                <a16:creationId xmlns:a16="http://schemas.microsoft.com/office/drawing/2014/main" id="{F387D4F0-69CA-678C-208F-D59A5B64E2B8}"/>
              </a:ext>
            </a:extLst>
          </p:cNvPr>
          <p:cNvCxnSpPr>
            <a:cxnSpLocks/>
            <a:stCxn id="24" idx="2"/>
            <a:endCxn id="29" idx="0"/>
          </p:cNvCxnSpPr>
          <p:nvPr/>
        </p:nvCxnSpPr>
        <p:spPr>
          <a:xfrm flipH="1">
            <a:off x="4617670" y="2990123"/>
            <a:ext cx="1249901" cy="263205"/>
          </a:xfrm>
          <a:prstGeom prst="straightConnector1">
            <a:avLst/>
          </a:prstGeom>
          <a:ln>
            <a:solidFill>
              <a:srgbClr val="40BA21"/>
            </a:solidFill>
            <a:tailEnd type="triangle"/>
          </a:ln>
        </p:spPr>
        <p:style>
          <a:lnRef idx="1">
            <a:schemeClr val="accent1"/>
          </a:lnRef>
          <a:fillRef idx="0">
            <a:schemeClr val="accent1"/>
          </a:fillRef>
          <a:effectRef idx="0">
            <a:schemeClr val="accent1"/>
          </a:effectRef>
          <a:fontRef idx="minor">
            <a:schemeClr val="tx1"/>
          </a:fontRef>
        </p:style>
      </p:cxnSp>
      <p:pic>
        <p:nvPicPr>
          <p:cNvPr id="32" name="Рисунок 31">
            <a:extLst>
              <a:ext uri="{FF2B5EF4-FFF2-40B4-BE49-F238E27FC236}">
                <a16:creationId xmlns:a16="http://schemas.microsoft.com/office/drawing/2014/main" id="{11570719-E019-271F-F94C-EB5B5332599A}"/>
              </a:ext>
            </a:extLst>
          </p:cNvPr>
          <p:cNvPicPr>
            <a:picLocks noChangeAspect="1"/>
          </p:cNvPicPr>
          <p:nvPr/>
        </p:nvPicPr>
        <p:blipFill rotWithShape="1">
          <a:blip r:embed="rId2"/>
          <a:srcRect t="47511" b="941"/>
          <a:stretch/>
        </p:blipFill>
        <p:spPr>
          <a:xfrm>
            <a:off x="6184365" y="3626832"/>
            <a:ext cx="2171547" cy="724816"/>
          </a:xfrm>
          <a:prstGeom prst="rect">
            <a:avLst/>
          </a:prstGeom>
        </p:spPr>
      </p:pic>
      <p:sp>
        <p:nvSpPr>
          <p:cNvPr id="33" name="Овал 32">
            <a:extLst>
              <a:ext uri="{FF2B5EF4-FFF2-40B4-BE49-F238E27FC236}">
                <a16:creationId xmlns:a16="http://schemas.microsoft.com/office/drawing/2014/main" id="{12C67FE3-60CB-AE49-9622-A1B1B97784BF}"/>
              </a:ext>
            </a:extLst>
          </p:cNvPr>
          <p:cNvSpPr/>
          <p:nvPr/>
        </p:nvSpPr>
        <p:spPr>
          <a:xfrm>
            <a:off x="3284527" y="4323283"/>
            <a:ext cx="108000" cy="10800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cxnSp>
        <p:nvCxnSpPr>
          <p:cNvPr id="46" name="Прямая со стрелкой 45">
            <a:extLst>
              <a:ext uri="{FF2B5EF4-FFF2-40B4-BE49-F238E27FC236}">
                <a16:creationId xmlns:a16="http://schemas.microsoft.com/office/drawing/2014/main" id="{D04E043F-E1D1-A62D-BE71-37186F000291}"/>
              </a:ext>
            </a:extLst>
          </p:cNvPr>
          <p:cNvCxnSpPr/>
          <p:nvPr/>
        </p:nvCxnSpPr>
        <p:spPr>
          <a:xfrm>
            <a:off x="1941180" y="3120544"/>
            <a:ext cx="1636723" cy="0"/>
          </a:xfrm>
          <a:prstGeom prst="straightConnector1">
            <a:avLst/>
          </a:prstGeom>
          <a:ln>
            <a:tailEnd type="stealth"/>
          </a:ln>
        </p:spPr>
        <p:style>
          <a:lnRef idx="1">
            <a:schemeClr val="accent1"/>
          </a:lnRef>
          <a:fillRef idx="0">
            <a:schemeClr val="accent1"/>
          </a:fillRef>
          <a:effectRef idx="0">
            <a:schemeClr val="accent1"/>
          </a:effectRef>
          <a:fontRef idx="minor">
            <a:schemeClr val="tx1"/>
          </a:fontRef>
        </p:style>
      </p:cxnSp>
      <p:grpSp>
        <p:nvGrpSpPr>
          <p:cNvPr id="47" name="Группа 46">
            <a:extLst>
              <a:ext uri="{FF2B5EF4-FFF2-40B4-BE49-F238E27FC236}">
                <a16:creationId xmlns:a16="http://schemas.microsoft.com/office/drawing/2014/main" id="{70F3DD9D-F654-EB98-FCAE-7F2DB06D6432}"/>
              </a:ext>
            </a:extLst>
          </p:cNvPr>
          <p:cNvGrpSpPr/>
          <p:nvPr/>
        </p:nvGrpSpPr>
        <p:grpSpPr>
          <a:xfrm>
            <a:off x="1801400" y="2916683"/>
            <a:ext cx="169920" cy="147600"/>
            <a:chOff x="3297816" y="1338336"/>
            <a:chExt cx="169920" cy="147600"/>
          </a:xfrm>
        </p:grpSpPr>
        <mc:AlternateContent xmlns:mc="http://schemas.openxmlformats.org/markup-compatibility/2006" xmlns:p14="http://schemas.microsoft.com/office/powerpoint/2010/main">
          <mc:Choice Requires="p14">
            <p:contentPart p14:bwMode="auto" r:id="rId12">
              <p14:nvContentPartPr>
                <p14:cNvPr id="49" name="Рукописный ввод 48">
                  <a:extLst>
                    <a:ext uri="{FF2B5EF4-FFF2-40B4-BE49-F238E27FC236}">
                      <a16:creationId xmlns:a16="http://schemas.microsoft.com/office/drawing/2014/main" id="{DC049631-7F84-0D33-D5CC-A7CD09E847B4}"/>
                    </a:ext>
                  </a:extLst>
                </p14:cNvPr>
                <p14:cNvContentPartPr/>
                <p14:nvPr/>
              </p14:nvContentPartPr>
              <p14:xfrm>
                <a:off x="3298896" y="1393056"/>
                <a:ext cx="52920" cy="92880"/>
              </p14:xfrm>
            </p:contentPart>
          </mc:Choice>
          <mc:Fallback xmlns="">
            <p:pic>
              <p:nvPicPr>
                <p:cNvPr id="38" name="Рукописный ввод 37">
                  <a:extLst>
                    <a:ext uri="{FF2B5EF4-FFF2-40B4-BE49-F238E27FC236}">
                      <a16:creationId xmlns:a16="http://schemas.microsoft.com/office/drawing/2014/main" id="{C7CC263F-435F-51BD-1A9B-6F3DBDB2E810}"/>
                    </a:ext>
                  </a:extLst>
                </p:cNvPr>
                <p:cNvPicPr/>
                <p:nvPr/>
              </p:nvPicPr>
              <p:blipFill>
                <a:blip r:embed="rId14"/>
                <a:stretch>
                  <a:fillRect/>
                </a:stretch>
              </p:blipFill>
              <p:spPr>
                <a:xfrm>
                  <a:off x="3290256" y="1384416"/>
                  <a:ext cx="70560" cy="1105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50" name="Рукописный ввод 49">
                  <a:extLst>
                    <a:ext uri="{FF2B5EF4-FFF2-40B4-BE49-F238E27FC236}">
                      <a16:creationId xmlns:a16="http://schemas.microsoft.com/office/drawing/2014/main" id="{4006F191-63F4-E89E-3037-459BB80C397F}"/>
                    </a:ext>
                  </a:extLst>
                </p14:cNvPr>
                <p14:cNvContentPartPr/>
                <p14:nvPr/>
              </p14:nvContentPartPr>
              <p14:xfrm>
                <a:off x="3297816" y="1338336"/>
                <a:ext cx="1800" cy="3240"/>
              </p14:xfrm>
            </p:contentPart>
          </mc:Choice>
          <mc:Fallback xmlns="">
            <p:pic>
              <p:nvPicPr>
                <p:cNvPr id="39" name="Рукописный ввод 38">
                  <a:extLst>
                    <a:ext uri="{FF2B5EF4-FFF2-40B4-BE49-F238E27FC236}">
                      <a16:creationId xmlns:a16="http://schemas.microsoft.com/office/drawing/2014/main" id="{74058191-14B4-0DFE-EAFA-4374ECE3ECDD}"/>
                    </a:ext>
                  </a:extLst>
                </p:cNvPr>
                <p:cNvPicPr/>
                <p:nvPr/>
              </p:nvPicPr>
              <p:blipFill>
                <a:blip r:embed="rId16"/>
                <a:stretch>
                  <a:fillRect/>
                </a:stretch>
              </p:blipFill>
              <p:spPr>
                <a:xfrm>
                  <a:off x="3288816" y="1329696"/>
                  <a:ext cx="19440" cy="208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51" name="Рукописный ввод 50">
                  <a:extLst>
                    <a:ext uri="{FF2B5EF4-FFF2-40B4-BE49-F238E27FC236}">
                      <a16:creationId xmlns:a16="http://schemas.microsoft.com/office/drawing/2014/main" id="{85A50C59-A0B5-0FD1-8729-5DF54CBD380E}"/>
                    </a:ext>
                  </a:extLst>
                </p14:cNvPr>
                <p14:cNvContentPartPr/>
                <p14:nvPr/>
              </p14:nvContentPartPr>
              <p14:xfrm>
                <a:off x="3357216" y="1411776"/>
                <a:ext cx="20160" cy="360"/>
              </p14:xfrm>
            </p:contentPart>
          </mc:Choice>
          <mc:Fallback xmlns="">
            <p:pic>
              <p:nvPicPr>
                <p:cNvPr id="41" name="Рукописный ввод 40">
                  <a:extLst>
                    <a:ext uri="{FF2B5EF4-FFF2-40B4-BE49-F238E27FC236}">
                      <a16:creationId xmlns:a16="http://schemas.microsoft.com/office/drawing/2014/main" id="{E1F4DF5D-DDEA-1367-A3E8-4CE96306CEAF}"/>
                    </a:ext>
                  </a:extLst>
                </p:cNvPr>
                <p:cNvPicPr/>
                <p:nvPr/>
              </p:nvPicPr>
              <p:blipFill>
                <a:blip r:embed="rId18"/>
                <a:stretch>
                  <a:fillRect/>
                </a:stretch>
              </p:blipFill>
              <p:spPr>
                <a:xfrm>
                  <a:off x="3348576" y="1402776"/>
                  <a:ext cx="378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52" name="Рукописный ввод 51">
                  <a:extLst>
                    <a:ext uri="{FF2B5EF4-FFF2-40B4-BE49-F238E27FC236}">
                      <a16:creationId xmlns:a16="http://schemas.microsoft.com/office/drawing/2014/main" id="{6CD3E5C4-7FEA-7B2D-EB68-2E8D2D26311A}"/>
                    </a:ext>
                  </a:extLst>
                </p14:cNvPr>
                <p14:cNvContentPartPr/>
                <p14:nvPr/>
              </p14:nvContentPartPr>
              <p14:xfrm>
                <a:off x="3357216" y="1448136"/>
                <a:ext cx="13680" cy="360"/>
              </p14:xfrm>
            </p:contentPart>
          </mc:Choice>
          <mc:Fallback xmlns="">
            <p:pic>
              <p:nvPicPr>
                <p:cNvPr id="42" name="Рукописный ввод 41">
                  <a:extLst>
                    <a:ext uri="{FF2B5EF4-FFF2-40B4-BE49-F238E27FC236}">
                      <a16:creationId xmlns:a16="http://schemas.microsoft.com/office/drawing/2014/main" id="{AE8F93E0-8786-A920-3091-9CEE05CCDBD3}"/>
                    </a:ext>
                  </a:extLst>
                </p:cNvPr>
                <p:cNvPicPr/>
                <p:nvPr/>
              </p:nvPicPr>
              <p:blipFill>
                <a:blip r:embed="rId20"/>
                <a:stretch>
                  <a:fillRect/>
                </a:stretch>
              </p:blipFill>
              <p:spPr>
                <a:xfrm>
                  <a:off x="3348576" y="1439496"/>
                  <a:ext cx="3132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53" name="Рукописный ввод 52">
                  <a:extLst>
                    <a:ext uri="{FF2B5EF4-FFF2-40B4-BE49-F238E27FC236}">
                      <a16:creationId xmlns:a16="http://schemas.microsoft.com/office/drawing/2014/main" id="{9A60DB0C-5EE6-3225-9DE9-93EE847BD335}"/>
                    </a:ext>
                  </a:extLst>
                </p14:cNvPr>
                <p14:cNvContentPartPr/>
                <p14:nvPr/>
              </p14:nvContentPartPr>
              <p14:xfrm>
                <a:off x="3418776" y="1391256"/>
                <a:ext cx="48960" cy="89280"/>
              </p14:xfrm>
            </p:contentPart>
          </mc:Choice>
          <mc:Fallback xmlns="">
            <p:pic>
              <p:nvPicPr>
                <p:cNvPr id="43" name="Рукописный ввод 42">
                  <a:extLst>
                    <a:ext uri="{FF2B5EF4-FFF2-40B4-BE49-F238E27FC236}">
                      <a16:creationId xmlns:a16="http://schemas.microsoft.com/office/drawing/2014/main" id="{D16B8CEA-1958-5541-7EB8-2D2A300DACB9}"/>
                    </a:ext>
                  </a:extLst>
                </p:cNvPr>
                <p:cNvPicPr/>
                <p:nvPr/>
              </p:nvPicPr>
              <p:blipFill>
                <a:blip r:embed="rId22"/>
                <a:stretch>
                  <a:fillRect/>
                </a:stretch>
              </p:blipFill>
              <p:spPr>
                <a:xfrm>
                  <a:off x="3410136" y="1382256"/>
                  <a:ext cx="66600" cy="1069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3">
            <p14:nvContentPartPr>
              <p14:cNvPr id="54" name="Рукописный ввод 53">
                <a:extLst>
                  <a:ext uri="{FF2B5EF4-FFF2-40B4-BE49-F238E27FC236}">
                    <a16:creationId xmlns:a16="http://schemas.microsoft.com/office/drawing/2014/main" id="{E79B077F-4598-2215-8E0E-41BA5CE62451}"/>
                  </a:ext>
                </a:extLst>
              </p14:cNvPr>
              <p14:cNvContentPartPr/>
              <p14:nvPr/>
            </p14:nvContentPartPr>
            <p14:xfrm>
              <a:off x="3072200" y="3048443"/>
              <a:ext cx="3240" cy="41760"/>
            </p14:xfrm>
          </p:contentPart>
        </mc:Choice>
        <mc:Fallback xmlns="">
          <p:pic>
            <p:nvPicPr>
              <p:cNvPr id="54" name="Рукописный ввод 53">
                <a:extLst>
                  <a:ext uri="{FF2B5EF4-FFF2-40B4-BE49-F238E27FC236}">
                    <a16:creationId xmlns:a16="http://schemas.microsoft.com/office/drawing/2014/main" id="{E79B077F-4598-2215-8E0E-41BA5CE62451}"/>
                  </a:ext>
                </a:extLst>
              </p:cNvPr>
              <p:cNvPicPr/>
              <p:nvPr/>
            </p:nvPicPr>
            <p:blipFill>
              <a:blip r:embed="rId24"/>
              <a:stretch>
                <a:fillRect/>
              </a:stretch>
            </p:blipFill>
            <p:spPr>
              <a:xfrm>
                <a:off x="3063200" y="3039443"/>
                <a:ext cx="20880" cy="594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55" name="Рукописный ввод 54">
                <a:extLst>
                  <a:ext uri="{FF2B5EF4-FFF2-40B4-BE49-F238E27FC236}">
                    <a16:creationId xmlns:a16="http://schemas.microsoft.com/office/drawing/2014/main" id="{8FC50963-2206-F653-CD36-1E2E6C74C327}"/>
                  </a:ext>
                </a:extLst>
              </p14:cNvPr>
              <p14:cNvContentPartPr/>
              <p14:nvPr/>
            </p14:nvContentPartPr>
            <p14:xfrm>
              <a:off x="2782760" y="2997323"/>
              <a:ext cx="360" cy="34560"/>
            </p14:xfrm>
          </p:contentPart>
        </mc:Choice>
        <mc:Fallback xmlns="">
          <p:pic>
            <p:nvPicPr>
              <p:cNvPr id="55" name="Рукописный ввод 54">
                <a:extLst>
                  <a:ext uri="{FF2B5EF4-FFF2-40B4-BE49-F238E27FC236}">
                    <a16:creationId xmlns:a16="http://schemas.microsoft.com/office/drawing/2014/main" id="{8FC50963-2206-F653-CD36-1E2E6C74C327}"/>
                  </a:ext>
                </a:extLst>
              </p:cNvPr>
              <p:cNvPicPr/>
              <p:nvPr/>
            </p:nvPicPr>
            <p:blipFill>
              <a:blip r:embed="rId26"/>
              <a:stretch>
                <a:fillRect/>
              </a:stretch>
            </p:blipFill>
            <p:spPr>
              <a:xfrm>
                <a:off x="2773760" y="2988323"/>
                <a:ext cx="18000" cy="52200"/>
              </a:xfrm>
              <a:prstGeom prst="rect">
                <a:avLst/>
              </a:prstGeom>
            </p:spPr>
          </p:pic>
        </mc:Fallback>
      </mc:AlternateContent>
      <p:grpSp>
        <p:nvGrpSpPr>
          <p:cNvPr id="56" name="Группа 55">
            <a:extLst>
              <a:ext uri="{FF2B5EF4-FFF2-40B4-BE49-F238E27FC236}">
                <a16:creationId xmlns:a16="http://schemas.microsoft.com/office/drawing/2014/main" id="{73875E61-57F1-5E5A-FF19-77AC7C6A7CF7}"/>
              </a:ext>
            </a:extLst>
          </p:cNvPr>
          <p:cNvGrpSpPr/>
          <p:nvPr/>
        </p:nvGrpSpPr>
        <p:grpSpPr>
          <a:xfrm>
            <a:off x="2782760" y="3113963"/>
            <a:ext cx="3240" cy="42480"/>
            <a:chOff x="4279176" y="1535616"/>
            <a:chExt cx="3240" cy="42480"/>
          </a:xfrm>
        </p:grpSpPr>
        <mc:AlternateContent xmlns:mc="http://schemas.openxmlformats.org/markup-compatibility/2006" xmlns:p14="http://schemas.microsoft.com/office/powerpoint/2010/main">
          <mc:Choice Requires="p14">
            <p:contentPart p14:bwMode="auto" r:id="rId27">
              <p14:nvContentPartPr>
                <p14:cNvPr id="57" name="Рукописный ввод 56">
                  <a:extLst>
                    <a:ext uri="{FF2B5EF4-FFF2-40B4-BE49-F238E27FC236}">
                      <a16:creationId xmlns:a16="http://schemas.microsoft.com/office/drawing/2014/main" id="{3C89BA99-5C91-47DC-E8E1-51E14AD82694}"/>
                    </a:ext>
                  </a:extLst>
                </p14:cNvPr>
                <p14:cNvContentPartPr/>
                <p14:nvPr/>
              </p14:nvContentPartPr>
              <p14:xfrm>
                <a:off x="4279176" y="1535616"/>
                <a:ext cx="360" cy="360"/>
              </p14:xfrm>
            </p:contentPart>
          </mc:Choice>
          <mc:Fallback xmlns="">
            <p:pic>
              <p:nvPicPr>
                <p:cNvPr id="76" name="Рукописный ввод 75">
                  <a:extLst>
                    <a:ext uri="{FF2B5EF4-FFF2-40B4-BE49-F238E27FC236}">
                      <a16:creationId xmlns:a16="http://schemas.microsoft.com/office/drawing/2014/main" id="{211FFC84-2F16-F090-17C2-93140D3A6D0E}"/>
                    </a:ext>
                  </a:extLst>
                </p:cNvPr>
                <p:cNvPicPr/>
                <p:nvPr/>
              </p:nvPicPr>
              <p:blipFill>
                <a:blip r:embed="rId28"/>
                <a:stretch>
                  <a:fillRect/>
                </a:stretch>
              </p:blipFill>
              <p:spPr>
                <a:xfrm>
                  <a:off x="4270176" y="1526976"/>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58" name="Рукописный ввод 57">
                  <a:extLst>
                    <a:ext uri="{FF2B5EF4-FFF2-40B4-BE49-F238E27FC236}">
                      <a16:creationId xmlns:a16="http://schemas.microsoft.com/office/drawing/2014/main" id="{75D8E8E1-A271-21E0-996D-115F47D4C26B}"/>
                    </a:ext>
                  </a:extLst>
                </p14:cNvPr>
                <p14:cNvContentPartPr/>
                <p14:nvPr/>
              </p14:nvContentPartPr>
              <p14:xfrm>
                <a:off x="4279176" y="1535616"/>
                <a:ext cx="3240" cy="42480"/>
              </p14:xfrm>
            </p:contentPart>
          </mc:Choice>
          <mc:Fallback xmlns="">
            <p:pic>
              <p:nvPicPr>
                <p:cNvPr id="77" name="Рукописный ввод 76">
                  <a:extLst>
                    <a:ext uri="{FF2B5EF4-FFF2-40B4-BE49-F238E27FC236}">
                      <a16:creationId xmlns:a16="http://schemas.microsoft.com/office/drawing/2014/main" id="{9A86F33D-89A1-6082-0C9C-347728A455AA}"/>
                    </a:ext>
                  </a:extLst>
                </p:cNvPr>
                <p:cNvPicPr/>
                <p:nvPr/>
              </p:nvPicPr>
              <p:blipFill>
                <a:blip r:embed="rId30"/>
                <a:stretch>
                  <a:fillRect/>
                </a:stretch>
              </p:blipFill>
              <p:spPr>
                <a:xfrm>
                  <a:off x="4270176" y="1526976"/>
                  <a:ext cx="20880" cy="60120"/>
                </a:xfrm>
                <a:prstGeom prst="rect">
                  <a:avLst/>
                </a:prstGeom>
              </p:spPr>
            </p:pic>
          </mc:Fallback>
        </mc:AlternateContent>
      </p:grpSp>
      <p:grpSp>
        <p:nvGrpSpPr>
          <p:cNvPr id="59" name="Группа 58">
            <a:extLst>
              <a:ext uri="{FF2B5EF4-FFF2-40B4-BE49-F238E27FC236}">
                <a16:creationId xmlns:a16="http://schemas.microsoft.com/office/drawing/2014/main" id="{0CD3BA4A-349D-F216-6607-4E9696C11ACF}"/>
              </a:ext>
            </a:extLst>
          </p:cNvPr>
          <p:cNvGrpSpPr/>
          <p:nvPr/>
        </p:nvGrpSpPr>
        <p:grpSpPr>
          <a:xfrm>
            <a:off x="3075080" y="2660723"/>
            <a:ext cx="320400" cy="312480"/>
            <a:chOff x="4571496" y="1082376"/>
            <a:chExt cx="320400" cy="312480"/>
          </a:xfrm>
        </p:grpSpPr>
        <mc:AlternateContent xmlns:mc="http://schemas.openxmlformats.org/markup-compatibility/2006" xmlns:p14="http://schemas.microsoft.com/office/powerpoint/2010/main">
          <mc:Choice Requires="p14">
            <p:contentPart p14:bwMode="auto" r:id="rId31">
              <p14:nvContentPartPr>
                <p14:cNvPr id="60" name="Рукописный ввод 59">
                  <a:extLst>
                    <a:ext uri="{FF2B5EF4-FFF2-40B4-BE49-F238E27FC236}">
                      <a16:creationId xmlns:a16="http://schemas.microsoft.com/office/drawing/2014/main" id="{457C4926-7C91-5934-30E2-BB40FC7A9E7A}"/>
                    </a:ext>
                  </a:extLst>
                </p14:cNvPr>
                <p14:cNvContentPartPr/>
                <p14:nvPr/>
              </p14:nvContentPartPr>
              <p14:xfrm>
                <a:off x="4571496" y="1206936"/>
                <a:ext cx="360" cy="57600"/>
              </p14:xfrm>
            </p:contentPart>
          </mc:Choice>
          <mc:Fallback xmlns="">
            <p:pic>
              <p:nvPicPr>
                <p:cNvPr id="45" name="Рукописный ввод 44">
                  <a:extLst>
                    <a:ext uri="{FF2B5EF4-FFF2-40B4-BE49-F238E27FC236}">
                      <a16:creationId xmlns:a16="http://schemas.microsoft.com/office/drawing/2014/main" id="{1E517339-B7BC-0C62-5BAA-1E75F1734283}"/>
                    </a:ext>
                  </a:extLst>
                </p:cNvPr>
                <p:cNvPicPr/>
                <p:nvPr/>
              </p:nvPicPr>
              <p:blipFill>
                <a:blip r:embed="rId32"/>
                <a:stretch>
                  <a:fillRect/>
                </a:stretch>
              </p:blipFill>
              <p:spPr>
                <a:xfrm>
                  <a:off x="4562856" y="1197936"/>
                  <a:ext cx="18000" cy="752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61" name="Рукописный ввод 60">
                  <a:extLst>
                    <a:ext uri="{FF2B5EF4-FFF2-40B4-BE49-F238E27FC236}">
                      <a16:creationId xmlns:a16="http://schemas.microsoft.com/office/drawing/2014/main" id="{2A499E8C-D245-75BE-6EC8-2BA68A7F40FB}"/>
                    </a:ext>
                  </a:extLst>
                </p14:cNvPr>
                <p14:cNvContentPartPr/>
                <p14:nvPr/>
              </p14:nvContentPartPr>
              <p14:xfrm>
                <a:off x="4571496" y="1353096"/>
                <a:ext cx="360" cy="41760"/>
              </p14:xfrm>
            </p:contentPart>
          </mc:Choice>
          <mc:Fallback xmlns="">
            <p:pic>
              <p:nvPicPr>
                <p:cNvPr id="46" name="Рукописный ввод 45">
                  <a:extLst>
                    <a:ext uri="{FF2B5EF4-FFF2-40B4-BE49-F238E27FC236}">
                      <a16:creationId xmlns:a16="http://schemas.microsoft.com/office/drawing/2014/main" id="{76717764-46F1-EEB1-18EE-315D7F514469}"/>
                    </a:ext>
                  </a:extLst>
                </p:cNvPr>
                <p:cNvPicPr/>
                <p:nvPr/>
              </p:nvPicPr>
              <p:blipFill>
                <a:blip r:embed="rId34"/>
                <a:stretch>
                  <a:fillRect/>
                </a:stretch>
              </p:blipFill>
              <p:spPr>
                <a:xfrm>
                  <a:off x="4562856" y="1344096"/>
                  <a:ext cx="18000" cy="594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62" name="Рукописный ввод 61">
                  <a:extLst>
                    <a:ext uri="{FF2B5EF4-FFF2-40B4-BE49-F238E27FC236}">
                      <a16:creationId xmlns:a16="http://schemas.microsoft.com/office/drawing/2014/main" id="{FF83A12A-9607-EFA2-41B1-6E4D46EA4DE1}"/>
                    </a:ext>
                  </a:extLst>
                </p14:cNvPr>
                <p14:cNvContentPartPr/>
                <p14:nvPr/>
              </p14:nvContentPartPr>
              <p14:xfrm>
                <a:off x="4679856" y="1184616"/>
                <a:ext cx="82800" cy="192960"/>
              </p14:xfrm>
            </p:contentPart>
          </mc:Choice>
          <mc:Fallback xmlns="">
            <p:pic>
              <p:nvPicPr>
                <p:cNvPr id="82" name="Рукописный ввод 81">
                  <a:extLst>
                    <a:ext uri="{FF2B5EF4-FFF2-40B4-BE49-F238E27FC236}">
                      <a16:creationId xmlns:a16="http://schemas.microsoft.com/office/drawing/2014/main" id="{EA4CD9CB-97E2-9347-89EF-8B201E26D333}"/>
                    </a:ext>
                  </a:extLst>
                </p:cNvPr>
                <p:cNvPicPr/>
                <p:nvPr/>
              </p:nvPicPr>
              <p:blipFill>
                <a:blip r:embed="rId36"/>
                <a:stretch>
                  <a:fillRect/>
                </a:stretch>
              </p:blipFill>
              <p:spPr>
                <a:xfrm>
                  <a:off x="4671216" y="1175976"/>
                  <a:ext cx="100440" cy="2106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63" name="Рукописный ввод 62">
                  <a:extLst>
                    <a:ext uri="{FF2B5EF4-FFF2-40B4-BE49-F238E27FC236}">
                      <a16:creationId xmlns:a16="http://schemas.microsoft.com/office/drawing/2014/main" id="{E804DEC5-C5B8-AA05-7D36-EBDFC6606797}"/>
                    </a:ext>
                  </a:extLst>
                </p14:cNvPr>
                <p14:cNvContentPartPr/>
                <p14:nvPr/>
              </p14:nvContentPartPr>
              <p14:xfrm>
                <a:off x="4827456" y="1105776"/>
                <a:ext cx="6120" cy="86040"/>
              </p14:xfrm>
            </p:contentPart>
          </mc:Choice>
          <mc:Fallback xmlns="">
            <p:pic>
              <p:nvPicPr>
                <p:cNvPr id="83" name="Рукописный ввод 82">
                  <a:extLst>
                    <a:ext uri="{FF2B5EF4-FFF2-40B4-BE49-F238E27FC236}">
                      <a16:creationId xmlns:a16="http://schemas.microsoft.com/office/drawing/2014/main" id="{E8E75630-A91F-A89A-09B2-D917741DA7A6}"/>
                    </a:ext>
                  </a:extLst>
                </p:cNvPr>
                <p:cNvPicPr/>
                <p:nvPr/>
              </p:nvPicPr>
              <p:blipFill>
                <a:blip r:embed="rId38"/>
                <a:stretch>
                  <a:fillRect/>
                </a:stretch>
              </p:blipFill>
              <p:spPr>
                <a:xfrm>
                  <a:off x="4818816" y="1096776"/>
                  <a:ext cx="23760" cy="10368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64" name="Рукописный ввод 63">
                  <a:extLst>
                    <a:ext uri="{FF2B5EF4-FFF2-40B4-BE49-F238E27FC236}">
                      <a16:creationId xmlns:a16="http://schemas.microsoft.com/office/drawing/2014/main" id="{46188B62-7707-7B65-09B3-5ACA5DF489D6}"/>
                    </a:ext>
                  </a:extLst>
                </p14:cNvPr>
                <p14:cNvContentPartPr/>
                <p14:nvPr/>
              </p14:nvContentPartPr>
              <p14:xfrm>
                <a:off x="4761936" y="1111536"/>
                <a:ext cx="24480" cy="106920"/>
              </p14:xfrm>
            </p:contentPart>
          </mc:Choice>
          <mc:Fallback xmlns="">
            <p:pic>
              <p:nvPicPr>
                <p:cNvPr id="84" name="Рукописный ввод 83">
                  <a:extLst>
                    <a:ext uri="{FF2B5EF4-FFF2-40B4-BE49-F238E27FC236}">
                      <a16:creationId xmlns:a16="http://schemas.microsoft.com/office/drawing/2014/main" id="{A523B07F-F6D1-847C-8C62-4CD0442DAF45}"/>
                    </a:ext>
                  </a:extLst>
                </p:cNvPr>
                <p:cNvPicPr/>
                <p:nvPr/>
              </p:nvPicPr>
              <p:blipFill>
                <a:blip r:embed="rId40"/>
                <a:stretch>
                  <a:fillRect/>
                </a:stretch>
              </p:blipFill>
              <p:spPr>
                <a:xfrm>
                  <a:off x="4752936" y="1102896"/>
                  <a:ext cx="4212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65" name="Рукописный ввод 64">
                  <a:extLst>
                    <a:ext uri="{FF2B5EF4-FFF2-40B4-BE49-F238E27FC236}">
                      <a16:creationId xmlns:a16="http://schemas.microsoft.com/office/drawing/2014/main" id="{C463B6A7-8955-20E6-FA27-A923CD7299F5}"/>
                    </a:ext>
                  </a:extLst>
                </p14:cNvPr>
                <p14:cNvContentPartPr/>
                <p14:nvPr/>
              </p14:nvContentPartPr>
              <p14:xfrm>
                <a:off x="4871736" y="1082376"/>
                <a:ext cx="20160" cy="100440"/>
              </p14:xfrm>
            </p:contentPart>
          </mc:Choice>
          <mc:Fallback xmlns="">
            <p:pic>
              <p:nvPicPr>
                <p:cNvPr id="85" name="Рукописный ввод 84">
                  <a:extLst>
                    <a:ext uri="{FF2B5EF4-FFF2-40B4-BE49-F238E27FC236}">
                      <a16:creationId xmlns:a16="http://schemas.microsoft.com/office/drawing/2014/main" id="{662F846F-43E2-9A2F-571F-59BA7DAD6BF5}"/>
                    </a:ext>
                  </a:extLst>
                </p:cNvPr>
                <p:cNvPicPr/>
                <p:nvPr/>
              </p:nvPicPr>
              <p:blipFill>
                <a:blip r:embed="rId42"/>
                <a:stretch>
                  <a:fillRect/>
                </a:stretch>
              </p:blipFill>
              <p:spPr>
                <a:xfrm>
                  <a:off x="4862736" y="1073376"/>
                  <a:ext cx="37800" cy="118080"/>
                </a:xfrm>
                <a:prstGeom prst="rect">
                  <a:avLst/>
                </a:prstGeom>
              </p:spPr>
            </p:pic>
          </mc:Fallback>
        </mc:AlternateContent>
      </p:grpSp>
      <p:grpSp>
        <p:nvGrpSpPr>
          <p:cNvPr id="66" name="Группа 65">
            <a:extLst>
              <a:ext uri="{FF2B5EF4-FFF2-40B4-BE49-F238E27FC236}">
                <a16:creationId xmlns:a16="http://schemas.microsoft.com/office/drawing/2014/main" id="{8033EEF7-4391-EAB3-4A42-492379BB1A77}"/>
              </a:ext>
            </a:extLst>
          </p:cNvPr>
          <p:cNvGrpSpPr/>
          <p:nvPr/>
        </p:nvGrpSpPr>
        <p:grpSpPr>
          <a:xfrm>
            <a:off x="2782760" y="2565683"/>
            <a:ext cx="262800" cy="356760"/>
            <a:chOff x="4279176" y="987336"/>
            <a:chExt cx="262800" cy="356760"/>
          </a:xfrm>
        </p:grpSpPr>
        <mc:AlternateContent xmlns:mc="http://schemas.openxmlformats.org/markup-compatibility/2006" xmlns:p14="http://schemas.microsoft.com/office/powerpoint/2010/main">
          <mc:Choice Requires="p14">
            <p:contentPart p14:bwMode="auto" r:id="rId43">
              <p14:nvContentPartPr>
                <p14:cNvPr id="67" name="Рукописный ввод 66">
                  <a:extLst>
                    <a:ext uri="{FF2B5EF4-FFF2-40B4-BE49-F238E27FC236}">
                      <a16:creationId xmlns:a16="http://schemas.microsoft.com/office/drawing/2014/main" id="{20A46FCC-7F22-F660-29F5-18725CAB6F1B}"/>
                    </a:ext>
                  </a:extLst>
                </p14:cNvPr>
                <p14:cNvContentPartPr/>
                <p14:nvPr/>
              </p14:nvContentPartPr>
              <p14:xfrm>
                <a:off x="4286376" y="1184616"/>
                <a:ext cx="360" cy="20160"/>
              </p14:xfrm>
            </p:contentPart>
          </mc:Choice>
          <mc:Fallback xmlns="">
            <p:pic>
              <p:nvPicPr>
                <p:cNvPr id="71" name="Рукописный ввод 70">
                  <a:extLst>
                    <a:ext uri="{FF2B5EF4-FFF2-40B4-BE49-F238E27FC236}">
                      <a16:creationId xmlns:a16="http://schemas.microsoft.com/office/drawing/2014/main" id="{181F2337-7915-9DCB-252B-2B524F5163A1}"/>
                    </a:ext>
                  </a:extLst>
                </p:cNvPr>
                <p:cNvPicPr/>
                <p:nvPr/>
              </p:nvPicPr>
              <p:blipFill>
                <a:blip r:embed="rId44"/>
                <a:stretch>
                  <a:fillRect/>
                </a:stretch>
              </p:blipFill>
              <p:spPr>
                <a:xfrm>
                  <a:off x="4277736" y="1175976"/>
                  <a:ext cx="18000" cy="3780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68" name="Рукописный ввод 67">
                  <a:extLst>
                    <a:ext uri="{FF2B5EF4-FFF2-40B4-BE49-F238E27FC236}">
                      <a16:creationId xmlns:a16="http://schemas.microsoft.com/office/drawing/2014/main" id="{750B4227-CFEE-0C55-4E4A-D43CF069AF31}"/>
                    </a:ext>
                  </a:extLst>
                </p14:cNvPr>
                <p14:cNvContentPartPr/>
                <p14:nvPr/>
              </p14:nvContentPartPr>
              <p14:xfrm>
                <a:off x="4279176" y="1236096"/>
                <a:ext cx="14400" cy="34560"/>
              </p14:xfrm>
            </p:contentPart>
          </mc:Choice>
          <mc:Fallback xmlns="">
            <p:pic>
              <p:nvPicPr>
                <p:cNvPr id="73" name="Рукописный ввод 72">
                  <a:extLst>
                    <a:ext uri="{FF2B5EF4-FFF2-40B4-BE49-F238E27FC236}">
                      <a16:creationId xmlns:a16="http://schemas.microsoft.com/office/drawing/2014/main" id="{25C4E9E5-50B8-FD4D-5094-36EFBC269B7C}"/>
                    </a:ext>
                  </a:extLst>
                </p:cNvPr>
                <p:cNvPicPr/>
                <p:nvPr/>
              </p:nvPicPr>
              <p:blipFill>
                <a:blip r:embed="rId46"/>
                <a:stretch>
                  <a:fillRect/>
                </a:stretch>
              </p:blipFill>
              <p:spPr>
                <a:xfrm>
                  <a:off x="4270176" y="1227096"/>
                  <a:ext cx="32040" cy="5220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69" name="Рукописный ввод 68">
                  <a:extLst>
                    <a:ext uri="{FF2B5EF4-FFF2-40B4-BE49-F238E27FC236}">
                      <a16:creationId xmlns:a16="http://schemas.microsoft.com/office/drawing/2014/main" id="{A87B9F07-8CF1-327F-FB9D-2364E9D232B1}"/>
                    </a:ext>
                  </a:extLst>
                </p14:cNvPr>
                <p14:cNvContentPartPr/>
                <p14:nvPr/>
              </p14:nvContentPartPr>
              <p14:xfrm>
                <a:off x="4279176" y="1309176"/>
                <a:ext cx="360" cy="34920"/>
              </p14:xfrm>
            </p:contentPart>
          </mc:Choice>
          <mc:Fallback xmlns="">
            <p:pic>
              <p:nvPicPr>
                <p:cNvPr id="74" name="Рукописный ввод 73">
                  <a:extLst>
                    <a:ext uri="{FF2B5EF4-FFF2-40B4-BE49-F238E27FC236}">
                      <a16:creationId xmlns:a16="http://schemas.microsoft.com/office/drawing/2014/main" id="{7F50A876-76E2-CD3C-A976-777DC46DB1DC}"/>
                    </a:ext>
                  </a:extLst>
                </p:cNvPr>
                <p:cNvPicPr/>
                <p:nvPr/>
              </p:nvPicPr>
              <p:blipFill>
                <a:blip r:embed="rId48"/>
                <a:stretch>
                  <a:fillRect/>
                </a:stretch>
              </p:blipFill>
              <p:spPr>
                <a:xfrm>
                  <a:off x="4270176" y="1300176"/>
                  <a:ext cx="18000" cy="5256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70" name="Рукописный ввод 69">
                  <a:extLst>
                    <a:ext uri="{FF2B5EF4-FFF2-40B4-BE49-F238E27FC236}">
                      <a16:creationId xmlns:a16="http://schemas.microsoft.com/office/drawing/2014/main" id="{D3F98487-9C71-21A7-236A-4CF3726BDC95}"/>
                    </a:ext>
                  </a:extLst>
                </p14:cNvPr>
                <p14:cNvContentPartPr/>
                <p14:nvPr/>
              </p14:nvContentPartPr>
              <p14:xfrm>
                <a:off x="4336776" y="1126656"/>
                <a:ext cx="75600" cy="130680"/>
              </p14:xfrm>
            </p:contentPart>
          </mc:Choice>
          <mc:Fallback xmlns="">
            <p:pic>
              <p:nvPicPr>
                <p:cNvPr id="87" name="Рукописный ввод 86">
                  <a:extLst>
                    <a:ext uri="{FF2B5EF4-FFF2-40B4-BE49-F238E27FC236}">
                      <a16:creationId xmlns:a16="http://schemas.microsoft.com/office/drawing/2014/main" id="{42A4FCC9-DF40-E1B7-6FAD-4165B3250B16}"/>
                    </a:ext>
                  </a:extLst>
                </p:cNvPr>
                <p:cNvPicPr/>
                <p:nvPr/>
              </p:nvPicPr>
              <p:blipFill>
                <a:blip r:embed="rId50"/>
                <a:stretch>
                  <a:fillRect/>
                </a:stretch>
              </p:blipFill>
              <p:spPr>
                <a:xfrm>
                  <a:off x="4328136" y="1117656"/>
                  <a:ext cx="93240" cy="14832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71" name="Рукописный ввод 70">
                  <a:extLst>
                    <a:ext uri="{FF2B5EF4-FFF2-40B4-BE49-F238E27FC236}">
                      <a16:creationId xmlns:a16="http://schemas.microsoft.com/office/drawing/2014/main" id="{CAD419D2-23E5-6084-BD2D-824130A1B41E}"/>
                    </a:ext>
                  </a:extLst>
                </p14:cNvPr>
                <p14:cNvContentPartPr/>
                <p14:nvPr/>
              </p14:nvContentPartPr>
              <p14:xfrm>
                <a:off x="4337496" y="1066176"/>
                <a:ext cx="15120" cy="81360"/>
              </p14:xfrm>
            </p:contentPart>
          </mc:Choice>
          <mc:Fallback xmlns="">
            <p:pic>
              <p:nvPicPr>
                <p:cNvPr id="88" name="Рукописный ввод 87">
                  <a:extLst>
                    <a:ext uri="{FF2B5EF4-FFF2-40B4-BE49-F238E27FC236}">
                      <a16:creationId xmlns:a16="http://schemas.microsoft.com/office/drawing/2014/main" id="{F5E84E5B-4676-0B52-EE79-0F1612599826}"/>
                    </a:ext>
                  </a:extLst>
                </p:cNvPr>
                <p:cNvPicPr/>
                <p:nvPr/>
              </p:nvPicPr>
              <p:blipFill>
                <a:blip r:embed="rId52"/>
                <a:stretch>
                  <a:fillRect/>
                </a:stretch>
              </p:blipFill>
              <p:spPr>
                <a:xfrm>
                  <a:off x="4328856" y="1057176"/>
                  <a:ext cx="32760" cy="9900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72" name="Рукописный ввод 71">
                  <a:extLst>
                    <a:ext uri="{FF2B5EF4-FFF2-40B4-BE49-F238E27FC236}">
                      <a16:creationId xmlns:a16="http://schemas.microsoft.com/office/drawing/2014/main" id="{B6667C5E-DA4B-41F9-4EA6-75570661F4D3}"/>
                    </a:ext>
                  </a:extLst>
                </p14:cNvPr>
                <p14:cNvContentPartPr/>
                <p14:nvPr/>
              </p14:nvContentPartPr>
              <p14:xfrm>
                <a:off x="4447296" y="1015416"/>
                <a:ext cx="29880" cy="83520"/>
              </p14:xfrm>
            </p:contentPart>
          </mc:Choice>
          <mc:Fallback xmlns="">
            <p:pic>
              <p:nvPicPr>
                <p:cNvPr id="90" name="Рукописный ввод 89">
                  <a:extLst>
                    <a:ext uri="{FF2B5EF4-FFF2-40B4-BE49-F238E27FC236}">
                      <a16:creationId xmlns:a16="http://schemas.microsoft.com/office/drawing/2014/main" id="{91E235B1-0D01-F261-D1A2-41702A3E5C4F}"/>
                    </a:ext>
                  </a:extLst>
                </p:cNvPr>
                <p:cNvPicPr/>
                <p:nvPr/>
              </p:nvPicPr>
              <p:blipFill>
                <a:blip r:embed="rId54"/>
                <a:stretch>
                  <a:fillRect/>
                </a:stretch>
              </p:blipFill>
              <p:spPr>
                <a:xfrm>
                  <a:off x="4438656" y="1006776"/>
                  <a:ext cx="47520" cy="10116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73" name="Рукописный ввод 72">
                  <a:extLst>
                    <a:ext uri="{FF2B5EF4-FFF2-40B4-BE49-F238E27FC236}">
                      <a16:creationId xmlns:a16="http://schemas.microsoft.com/office/drawing/2014/main" id="{C3B16692-F9FC-8075-521D-F372FA638C3B}"/>
                    </a:ext>
                  </a:extLst>
                </p14:cNvPr>
                <p14:cNvContentPartPr/>
                <p14:nvPr/>
              </p14:nvContentPartPr>
              <p14:xfrm>
                <a:off x="4403376" y="1001736"/>
                <a:ext cx="20160" cy="125280"/>
              </p14:xfrm>
            </p:contentPart>
          </mc:Choice>
          <mc:Fallback xmlns="">
            <p:pic>
              <p:nvPicPr>
                <p:cNvPr id="91" name="Рукописный ввод 90">
                  <a:extLst>
                    <a:ext uri="{FF2B5EF4-FFF2-40B4-BE49-F238E27FC236}">
                      <a16:creationId xmlns:a16="http://schemas.microsoft.com/office/drawing/2014/main" id="{65EBAF56-B8F8-8499-01BA-6EB3BB758646}"/>
                    </a:ext>
                  </a:extLst>
                </p:cNvPr>
                <p:cNvPicPr/>
                <p:nvPr/>
              </p:nvPicPr>
              <p:blipFill>
                <a:blip r:embed="rId56"/>
                <a:stretch>
                  <a:fillRect/>
                </a:stretch>
              </p:blipFill>
              <p:spPr>
                <a:xfrm>
                  <a:off x="4394376" y="993096"/>
                  <a:ext cx="37800" cy="14292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74" name="Рукописный ввод 73">
                  <a:extLst>
                    <a:ext uri="{FF2B5EF4-FFF2-40B4-BE49-F238E27FC236}">
                      <a16:creationId xmlns:a16="http://schemas.microsoft.com/office/drawing/2014/main" id="{8503B00D-DC39-FDD0-74A4-71E77896F6A8}"/>
                    </a:ext>
                  </a:extLst>
                </p14:cNvPr>
                <p14:cNvContentPartPr/>
                <p14:nvPr/>
              </p14:nvContentPartPr>
              <p14:xfrm>
                <a:off x="4505616" y="987336"/>
                <a:ext cx="36360" cy="140400"/>
              </p14:xfrm>
            </p:contentPart>
          </mc:Choice>
          <mc:Fallback xmlns="">
            <p:pic>
              <p:nvPicPr>
                <p:cNvPr id="92" name="Рукописный ввод 91">
                  <a:extLst>
                    <a:ext uri="{FF2B5EF4-FFF2-40B4-BE49-F238E27FC236}">
                      <a16:creationId xmlns:a16="http://schemas.microsoft.com/office/drawing/2014/main" id="{C32BFBC6-E728-08FE-7802-654B9D5EB85F}"/>
                    </a:ext>
                  </a:extLst>
                </p:cNvPr>
                <p:cNvPicPr/>
                <p:nvPr/>
              </p:nvPicPr>
              <p:blipFill>
                <a:blip r:embed="rId58"/>
                <a:stretch>
                  <a:fillRect/>
                </a:stretch>
              </p:blipFill>
              <p:spPr>
                <a:xfrm>
                  <a:off x="4496976" y="978336"/>
                  <a:ext cx="54000" cy="158040"/>
                </a:xfrm>
                <a:prstGeom prst="rect">
                  <a:avLst/>
                </a:prstGeom>
              </p:spPr>
            </p:pic>
          </mc:Fallback>
        </mc:AlternateContent>
      </p:grpSp>
      <p:pic>
        <p:nvPicPr>
          <p:cNvPr id="98" name="Рисунок 97">
            <a:extLst>
              <a:ext uri="{FF2B5EF4-FFF2-40B4-BE49-F238E27FC236}">
                <a16:creationId xmlns:a16="http://schemas.microsoft.com/office/drawing/2014/main" id="{4ADA3BE0-A732-B63F-4461-BFADD247DDDC}"/>
              </a:ext>
            </a:extLst>
          </p:cNvPr>
          <p:cNvPicPr>
            <a:picLocks noChangeAspect="1"/>
          </p:cNvPicPr>
          <p:nvPr/>
        </p:nvPicPr>
        <p:blipFill>
          <a:blip r:embed="rId59"/>
          <a:stretch>
            <a:fillRect/>
          </a:stretch>
        </p:blipFill>
        <p:spPr>
          <a:xfrm>
            <a:off x="599867" y="1207149"/>
            <a:ext cx="3291908" cy="972000"/>
          </a:xfrm>
          <a:prstGeom prst="rect">
            <a:avLst/>
          </a:prstGeom>
        </p:spPr>
      </p:pic>
      <p:pic>
        <p:nvPicPr>
          <p:cNvPr id="25" name="Рисунок 24">
            <a:extLst>
              <a:ext uri="{FF2B5EF4-FFF2-40B4-BE49-F238E27FC236}">
                <a16:creationId xmlns:a16="http://schemas.microsoft.com/office/drawing/2014/main" id="{FE5F67CA-16AF-B026-BEB7-74E314091BEC}"/>
              </a:ext>
            </a:extLst>
          </p:cNvPr>
          <p:cNvPicPr>
            <a:picLocks noChangeAspect="1"/>
          </p:cNvPicPr>
          <p:nvPr/>
        </p:nvPicPr>
        <p:blipFill>
          <a:blip r:embed="rId60"/>
          <a:stretch>
            <a:fillRect/>
          </a:stretch>
        </p:blipFill>
        <p:spPr>
          <a:xfrm>
            <a:off x="6020238" y="3235416"/>
            <a:ext cx="2499803" cy="468000"/>
          </a:xfrm>
          <a:prstGeom prst="rect">
            <a:avLst/>
          </a:prstGeom>
          <a:ln>
            <a:solidFill>
              <a:srgbClr val="40BA21">
                <a:alpha val="20000"/>
              </a:srgbClr>
            </a:solidFill>
          </a:ln>
        </p:spPr>
      </p:pic>
      <p:sp>
        <p:nvSpPr>
          <p:cNvPr id="3" name="Нижний колонтитул 4">
            <a:extLst>
              <a:ext uri="{FF2B5EF4-FFF2-40B4-BE49-F238E27FC236}">
                <a16:creationId xmlns:a16="http://schemas.microsoft.com/office/drawing/2014/main" id="{EE489354-8BC9-7553-99F6-014AAF824B99}"/>
              </a:ext>
            </a:extLst>
          </p:cNvPr>
          <p:cNvSpPr txBox="1">
            <a:spLocks/>
          </p:cNvSpPr>
          <p:nvPr/>
        </p:nvSpPr>
        <p:spPr>
          <a:xfrm>
            <a:off x="597588" y="347868"/>
            <a:ext cx="3086100" cy="273815"/>
          </a:xfrm>
          <a:prstGeom prst="rect">
            <a:avLst/>
          </a:prstGeom>
        </p:spPr>
        <p:txBody>
          <a:bodyPr vert="horz" lIns="45899" tIns="22950" rIns="45899" bIns="22950" rtlCol="0" anchor="ctr"/>
          <a:lstStyle>
            <a:defPPr>
              <a:defRPr lang="ru-RU"/>
            </a:defPPr>
            <a:lvl1pPr marL="0" algn="l" defTabSz="914400" rtl="0" eaLnBrk="1" latinLnBrk="0" hangingPunct="1">
              <a:defRPr sz="1450" b="0" kern="1200">
                <a:solidFill>
                  <a:srgbClr val="808080"/>
                </a:solidFill>
                <a:latin typeface="Montserrat"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728" dirty="0">
                <a:latin typeface="IBM Plex Sans" panose="020B0503050203000203" pitchFamily="34" charset="0"/>
              </a:rPr>
              <a:t>Lecture 6. Loss Functions. Uncertainty Estimation</a:t>
            </a:r>
            <a:br>
              <a:rPr lang="en-US" sz="728" dirty="0">
                <a:latin typeface="IBM Plex Sans" panose="020B0503050203000203" pitchFamily="34" charset="0"/>
              </a:rPr>
            </a:br>
            <a:r>
              <a:rPr lang="en-US" sz="728" dirty="0">
                <a:latin typeface="IBM Plex Sans" panose="020B0503050203000203" pitchFamily="34" charset="0"/>
              </a:rPr>
              <a:t>by Alexei Kornaev</a:t>
            </a:r>
            <a:endParaRPr lang="ru-RU" sz="728" dirty="0">
              <a:latin typeface="IBM Plex Sans" panose="020B0503050203000203" pitchFamily="34" charset="0"/>
            </a:endParaRPr>
          </a:p>
        </p:txBody>
      </p:sp>
    </p:spTree>
    <p:extLst>
      <p:ext uri="{BB962C8B-B14F-4D97-AF65-F5344CB8AC3E}">
        <p14:creationId xmlns:p14="http://schemas.microsoft.com/office/powerpoint/2010/main" val="1351853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8"/>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76" name="Рукописный ввод 75">
                <a:extLst>
                  <a:ext uri="{FF2B5EF4-FFF2-40B4-BE49-F238E27FC236}">
                    <a16:creationId xmlns:a16="http://schemas.microsoft.com/office/drawing/2014/main" id="{E3F161DC-F788-020D-38C5-84CDC35EAD4D}"/>
                  </a:ext>
                </a:extLst>
              </p14:cNvPr>
              <p14:cNvContentPartPr/>
              <p14:nvPr/>
            </p14:nvContentPartPr>
            <p14:xfrm>
              <a:off x="2918692" y="1937466"/>
              <a:ext cx="547920" cy="768960"/>
            </p14:xfrm>
          </p:contentPart>
        </mc:Choice>
        <mc:Fallback xmlns="">
          <p:pic>
            <p:nvPicPr>
              <p:cNvPr id="76" name="Рукописный ввод 75">
                <a:extLst>
                  <a:ext uri="{FF2B5EF4-FFF2-40B4-BE49-F238E27FC236}">
                    <a16:creationId xmlns:a16="http://schemas.microsoft.com/office/drawing/2014/main" id="{E3F161DC-F788-020D-38C5-84CDC35EAD4D}"/>
                  </a:ext>
                </a:extLst>
              </p:cNvPr>
              <p:cNvPicPr/>
              <p:nvPr/>
            </p:nvPicPr>
            <p:blipFill>
              <a:blip r:embed="rId3"/>
              <a:stretch>
                <a:fillRect/>
              </a:stretch>
            </p:blipFill>
            <p:spPr>
              <a:xfrm>
                <a:off x="2909692" y="1928826"/>
                <a:ext cx="565560" cy="786600"/>
              </a:xfrm>
              <a:prstGeom prst="rect">
                <a:avLst/>
              </a:prstGeom>
            </p:spPr>
          </p:pic>
        </mc:Fallback>
      </mc:AlternateContent>
      <p:sp>
        <p:nvSpPr>
          <p:cNvPr id="4" name="Номер слайда 3">
            <a:extLst>
              <a:ext uri="{FF2B5EF4-FFF2-40B4-BE49-F238E27FC236}">
                <a16:creationId xmlns:a16="http://schemas.microsoft.com/office/drawing/2014/main" id="{A876D1CF-6EAC-F3E7-C6E5-11A9C0320C7F}"/>
              </a:ext>
            </a:extLst>
          </p:cNvPr>
          <p:cNvSpPr>
            <a:spLocks noGrp="1"/>
          </p:cNvSpPr>
          <p:nvPr>
            <p:ph type="sldNum" sz="quarter" idx="4294967295"/>
          </p:nvPr>
        </p:nvSpPr>
        <p:spPr>
          <a:xfrm>
            <a:off x="6533015" y="4631753"/>
            <a:ext cx="2057400" cy="273815"/>
          </a:xfrm>
        </p:spPr>
        <p:txBody>
          <a:bodyPr/>
          <a:lstStyle/>
          <a:p>
            <a:fld id="{7F51F9F8-EAF5-D645-AF75-0522F1FAF6E8}" type="slidenum">
              <a:rPr lang="ru-RU" smtClean="0"/>
              <a:pPr/>
              <a:t>25</a:t>
            </a:fld>
            <a:endParaRPr lang="ru-RU" dirty="0"/>
          </a:p>
        </p:txBody>
      </p:sp>
      <p:grpSp>
        <p:nvGrpSpPr>
          <p:cNvPr id="5" name="Группа 4">
            <a:extLst>
              <a:ext uri="{FF2B5EF4-FFF2-40B4-BE49-F238E27FC236}">
                <a16:creationId xmlns:a16="http://schemas.microsoft.com/office/drawing/2014/main" id="{72D4A44E-6E1E-98B9-EDB7-68040AB7669D}"/>
              </a:ext>
            </a:extLst>
          </p:cNvPr>
          <p:cNvGrpSpPr/>
          <p:nvPr/>
        </p:nvGrpSpPr>
        <p:grpSpPr>
          <a:xfrm>
            <a:off x="8414427" y="204960"/>
            <a:ext cx="201063" cy="201075"/>
            <a:chOff x="1530350" y="3059906"/>
            <a:chExt cx="273827" cy="273844"/>
          </a:xfrm>
        </p:grpSpPr>
        <p:sp>
          <p:nvSpPr>
            <p:cNvPr id="6" name="Полилиния 5">
              <a:extLst>
                <a:ext uri="{FF2B5EF4-FFF2-40B4-BE49-F238E27FC236}">
                  <a16:creationId xmlns:a16="http://schemas.microsoft.com/office/drawing/2014/main" id="{4B58C08C-0885-92F8-FBE0-E6602D29C553}"/>
                </a:ext>
              </a:extLst>
            </p:cNvPr>
            <p:cNvSpPr/>
            <p:nvPr/>
          </p:nvSpPr>
          <p:spPr>
            <a:xfrm>
              <a:off x="1530350" y="3059906"/>
              <a:ext cx="74712" cy="74751"/>
            </a:xfrm>
            <a:custGeom>
              <a:avLst/>
              <a:gdLst>
                <a:gd name="connsiteX0" fmla="*/ 74713 w 74712"/>
                <a:gd name="connsiteY0" fmla="*/ 0 h 74751"/>
                <a:gd name="connsiteX1" fmla="*/ 0 w 74712"/>
                <a:gd name="connsiteY1" fmla="*/ 0 h 74751"/>
                <a:gd name="connsiteX2" fmla="*/ 0 w 74712"/>
                <a:gd name="connsiteY2" fmla="*/ 74752 h 74751"/>
                <a:gd name="connsiteX3" fmla="*/ 74713 w 74712"/>
                <a:gd name="connsiteY3" fmla="*/ 74752 h 74751"/>
                <a:gd name="connsiteX4" fmla="*/ 74713 w 74712"/>
                <a:gd name="connsiteY4" fmla="*/ 0 h 747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712" h="74751">
                  <a:moveTo>
                    <a:pt x="74713" y="0"/>
                  </a:moveTo>
                  <a:lnTo>
                    <a:pt x="0" y="0"/>
                  </a:lnTo>
                  <a:lnTo>
                    <a:pt x="0" y="74752"/>
                  </a:lnTo>
                  <a:lnTo>
                    <a:pt x="74713" y="74752"/>
                  </a:lnTo>
                  <a:lnTo>
                    <a:pt x="74713" y="0"/>
                  </a:lnTo>
                  <a:close/>
                </a:path>
              </a:pathLst>
            </a:custGeom>
            <a:solidFill>
              <a:srgbClr val="40BA21"/>
            </a:solidFill>
            <a:ln w="1699" cap="flat">
              <a:noFill/>
              <a:prstDash val="solid"/>
              <a:miter/>
            </a:ln>
          </p:spPr>
          <p:txBody>
            <a:bodyPr rtlCol="0" anchor="ctr"/>
            <a:lstStyle/>
            <a:p>
              <a:endParaRPr lang="ru-RU"/>
            </a:p>
          </p:txBody>
        </p:sp>
        <p:sp>
          <p:nvSpPr>
            <p:cNvPr id="7" name="Полилиния 6">
              <a:extLst>
                <a:ext uri="{FF2B5EF4-FFF2-40B4-BE49-F238E27FC236}">
                  <a16:creationId xmlns:a16="http://schemas.microsoft.com/office/drawing/2014/main" id="{5D5A9904-E029-ADC3-EC4C-131B68C634F0}"/>
                </a:ext>
              </a:extLst>
            </p:cNvPr>
            <p:cNvSpPr/>
            <p:nvPr/>
          </p:nvSpPr>
          <p:spPr>
            <a:xfrm>
              <a:off x="1629907" y="3059906"/>
              <a:ext cx="174270" cy="273844"/>
            </a:xfrm>
            <a:custGeom>
              <a:avLst/>
              <a:gdLst>
                <a:gd name="connsiteX0" fmla="*/ 174270 w 174270"/>
                <a:gd name="connsiteY0" fmla="*/ 0 h 273844"/>
                <a:gd name="connsiteX1" fmla="*/ 99582 w 174270"/>
                <a:gd name="connsiteY1" fmla="*/ 0 h 273844"/>
                <a:gd name="connsiteX2" fmla="*/ 99582 w 174270"/>
                <a:gd name="connsiteY2" fmla="*/ 199117 h 273844"/>
                <a:gd name="connsiteX3" fmla="*/ 74688 w 174270"/>
                <a:gd name="connsiteY3" fmla="*/ 199117 h 273844"/>
                <a:gd name="connsiteX4" fmla="*/ 74688 w 174270"/>
                <a:gd name="connsiteY4" fmla="*/ 0 h 273844"/>
                <a:gd name="connsiteX5" fmla="*/ 0 w 174270"/>
                <a:gd name="connsiteY5" fmla="*/ 0 h 273844"/>
                <a:gd name="connsiteX6" fmla="*/ 0 w 174270"/>
                <a:gd name="connsiteY6" fmla="*/ 273818 h 273844"/>
                <a:gd name="connsiteX7" fmla="*/ 62214 w 174270"/>
                <a:gd name="connsiteY7" fmla="*/ 273818 h 273844"/>
                <a:gd name="connsiteX8" fmla="*/ 62214 w 174270"/>
                <a:gd name="connsiteY8" fmla="*/ 273844 h 273844"/>
                <a:gd name="connsiteX9" fmla="*/ 136927 w 174270"/>
                <a:gd name="connsiteY9" fmla="*/ 273844 h 273844"/>
                <a:gd name="connsiteX10" fmla="*/ 136927 w 174270"/>
                <a:gd name="connsiteY10" fmla="*/ 273818 h 273844"/>
                <a:gd name="connsiteX11" fmla="*/ 174270 w 174270"/>
                <a:gd name="connsiteY11" fmla="*/ 273818 h 273844"/>
                <a:gd name="connsiteX12" fmla="*/ 174270 w 174270"/>
                <a:gd name="connsiteY12" fmla="*/ 0 h 273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4270" h="273844">
                  <a:moveTo>
                    <a:pt x="174270" y="0"/>
                  </a:moveTo>
                  <a:lnTo>
                    <a:pt x="99582" y="0"/>
                  </a:lnTo>
                  <a:lnTo>
                    <a:pt x="99582" y="199117"/>
                  </a:lnTo>
                  <a:lnTo>
                    <a:pt x="74688" y="199117"/>
                  </a:lnTo>
                  <a:lnTo>
                    <a:pt x="74688" y="0"/>
                  </a:lnTo>
                  <a:lnTo>
                    <a:pt x="0" y="0"/>
                  </a:lnTo>
                  <a:lnTo>
                    <a:pt x="0" y="273818"/>
                  </a:lnTo>
                  <a:lnTo>
                    <a:pt x="62214" y="273818"/>
                  </a:lnTo>
                  <a:lnTo>
                    <a:pt x="62214" y="273844"/>
                  </a:lnTo>
                  <a:lnTo>
                    <a:pt x="136927" y="273844"/>
                  </a:lnTo>
                  <a:lnTo>
                    <a:pt x="136927" y="273818"/>
                  </a:lnTo>
                  <a:lnTo>
                    <a:pt x="174270" y="273818"/>
                  </a:lnTo>
                  <a:lnTo>
                    <a:pt x="174270" y="0"/>
                  </a:lnTo>
                  <a:close/>
                </a:path>
              </a:pathLst>
            </a:custGeom>
            <a:solidFill>
              <a:srgbClr val="40BA21"/>
            </a:solidFill>
            <a:ln w="1699" cap="flat">
              <a:noFill/>
              <a:prstDash val="solid"/>
              <a:miter/>
            </a:ln>
          </p:spPr>
          <p:txBody>
            <a:bodyPr rtlCol="0" anchor="ctr"/>
            <a:lstStyle/>
            <a:p>
              <a:endParaRPr lang="ru-RU"/>
            </a:p>
          </p:txBody>
        </p:sp>
        <p:sp>
          <p:nvSpPr>
            <p:cNvPr id="8" name="Полилиния 7">
              <a:extLst>
                <a:ext uri="{FF2B5EF4-FFF2-40B4-BE49-F238E27FC236}">
                  <a16:creationId xmlns:a16="http://schemas.microsoft.com/office/drawing/2014/main" id="{7536F8D4-73AD-0B21-5FC4-489B44812FEA}"/>
                </a:ext>
              </a:extLst>
            </p:cNvPr>
            <p:cNvSpPr/>
            <p:nvPr/>
          </p:nvSpPr>
          <p:spPr>
            <a:xfrm>
              <a:off x="1530350" y="3159439"/>
              <a:ext cx="74712" cy="174284"/>
            </a:xfrm>
            <a:custGeom>
              <a:avLst/>
              <a:gdLst>
                <a:gd name="connsiteX0" fmla="*/ 74713 w 74712"/>
                <a:gd name="connsiteY0" fmla="*/ 0 h 174284"/>
                <a:gd name="connsiteX1" fmla="*/ 0 w 74712"/>
                <a:gd name="connsiteY1" fmla="*/ 0 h 174284"/>
                <a:gd name="connsiteX2" fmla="*/ 0 w 74712"/>
                <a:gd name="connsiteY2" fmla="*/ 174285 h 174284"/>
                <a:gd name="connsiteX3" fmla="*/ 74713 w 74712"/>
                <a:gd name="connsiteY3" fmla="*/ 174285 h 174284"/>
                <a:gd name="connsiteX4" fmla="*/ 74713 w 74712"/>
                <a:gd name="connsiteY4" fmla="*/ 0 h 1742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712" h="174284">
                  <a:moveTo>
                    <a:pt x="74713" y="0"/>
                  </a:moveTo>
                  <a:lnTo>
                    <a:pt x="0" y="0"/>
                  </a:lnTo>
                  <a:lnTo>
                    <a:pt x="0" y="174285"/>
                  </a:lnTo>
                  <a:lnTo>
                    <a:pt x="74713" y="174285"/>
                  </a:lnTo>
                  <a:lnTo>
                    <a:pt x="74713" y="0"/>
                  </a:lnTo>
                  <a:close/>
                </a:path>
              </a:pathLst>
            </a:custGeom>
            <a:solidFill>
              <a:srgbClr val="40BA21"/>
            </a:solidFill>
            <a:ln w="1699" cap="flat">
              <a:noFill/>
              <a:prstDash val="solid"/>
              <a:miter/>
            </a:ln>
          </p:spPr>
          <p:txBody>
            <a:bodyPr rtlCol="0" anchor="ctr"/>
            <a:lstStyle/>
            <a:p>
              <a:endParaRPr lang="ru-RU"/>
            </a:p>
          </p:txBody>
        </p:sp>
      </p:grpSp>
      <p:pic>
        <p:nvPicPr>
          <p:cNvPr id="48" name="Рисунок 47">
            <a:extLst>
              <a:ext uri="{FF2B5EF4-FFF2-40B4-BE49-F238E27FC236}">
                <a16:creationId xmlns:a16="http://schemas.microsoft.com/office/drawing/2014/main" id="{413E7540-2263-9531-9E7A-6EECB5DB1860}"/>
              </a:ext>
            </a:extLst>
          </p:cNvPr>
          <p:cNvPicPr>
            <a:picLocks noChangeAspect="1"/>
          </p:cNvPicPr>
          <p:nvPr/>
        </p:nvPicPr>
        <p:blipFill>
          <a:blip r:embed="rId4"/>
          <a:stretch>
            <a:fillRect/>
          </a:stretch>
        </p:blipFill>
        <p:spPr>
          <a:xfrm>
            <a:off x="6314161" y="486043"/>
            <a:ext cx="2046453" cy="640161"/>
          </a:xfrm>
          <a:prstGeom prst="rect">
            <a:avLst/>
          </a:prstGeom>
        </p:spPr>
      </p:pic>
      <p:sp>
        <p:nvSpPr>
          <p:cNvPr id="72" name="Заголовок 1">
            <a:extLst>
              <a:ext uri="{FF2B5EF4-FFF2-40B4-BE49-F238E27FC236}">
                <a16:creationId xmlns:a16="http://schemas.microsoft.com/office/drawing/2014/main" id="{CEAF4BBE-234D-8909-3F99-46268460DE81}"/>
              </a:ext>
            </a:extLst>
          </p:cNvPr>
          <p:cNvSpPr txBox="1">
            <a:spLocks/>
          </p:cNvSpPr>
          <p:nvPr/>
        </p:nvSpPr>
        <p:spPr>
          <a:xfrm>
            <a:off x="2627928" y="4317553"/>
            <a:ext cx="2591800" cy="273815"/>
          </a:xfrm>
          <a:prstGeom prst="rect">
            <a:avLst/>
          </a:prstGeom>
        </p:spPr>
        <p:txBody>
          <a:bodyPr vert="horz" lIns="45899" tIns="22950" rIns="45899" bIns="22950" rtlCol="0" anchor="t">
            <a:normAutofit fontScale="92500" lnSpcReduction="10000"/>
          </a:bodyPr>
          <a:lstStyle>
            <a:lvl1pPr algn="l" defTabSz="1366114" rtl="0" eaLnBrk="1" latinLnBrk="0" hangingPunct="1">
              <a:lnSpc>
                <a:spcPct val="90000"/>
              </a:lnSpc>
              <a:spcBef>
                <a:spcPct val="0"/>
              </a:spcBef>
              <a:buNone/>
              <a:defRPr sz="4781" b="1" kern="1200">
                <a:solidFill>
                  <a:schemeClr val="tx1"/>
                </a:solidFill>
                <a:latin typeface="Montserrat" pitchFamily="2" charset="0"/>
                <a:ea typeface="+mj-ea"/>
                <a:cs typeface="+mj-cs"/>
              </a:defRPr>
            </a:lvl1pPr>
          </a:lstStyle>
          <a:p>
            <a:r>
              <a:rPr lang="en-US" sz="1004" b="0" dirty="0"/>
              <a:t>An uncertainty-aware negative log-likelihood (UANLL) loss intuition</a:t>
            </a:r>
            <a:r>
              <a:rPr lang="et-EE" sz="800" b="0" i="0" dirty="0">
                <a:effectLst/>
                <a:latin typeface="Arial" panose="020B0604020202020204" pitchFamily="34" charset="0"/>
              </a:rPr>
              <a:t>.</a:t>
            </a:r>
            <a:endParaRPr lang="ru-RU" sz="1004" b="0" dirty="0"/>
          </a:p>
        </p:txBody>
      </p:sp>
      <p:pic>
        <p:nvPicPr>
          <p:cNvPr id="15" name="Рисунок 14" descr="Лупа">
            <a:extLst>
              <a:ext uri="{FF2B5EF4-FFF2-40B4-BE49-F238E27FC236}">
                <a16:creationId xmlns:a16="http://schemas.microsoft.com/office/drawing/2014/main" id="{271FAE90-59D9-A85A-7716-960EA4371C7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573129" y="204960"/>
            <a:ext cx="914400" cy="914400"/>
          </a:xfrm>
          <a:prstGeom prst="rect">
            <a:avLst/>
          </a:prstGeom>
        </p:spPr>
      </p:pic>
      <p:cxnSp>
        <p:nvCxnSpPr>
          <p:cNvPr id="20" name="Прямая со стрелкой 19">
            <a:extLst>
              <a:ext uri="{FF2B5EF4-FFF2-40B4-BE49-F238E27FC236}">
                <a16:creationId xmlns:a16="http://schemas.microsoft.com/office/drawing/2014/main" id="{7785DFE3-AD68-962D-0E13-6D4F3DF9E992}"/>
              </a:ext>
            </a:extLst>
          </p:cNvPr>
          <p:cNvCxnSpPr>
            <a:cxnSpLocks/>
            <a:stCxn id="16" idx="2"/>
            <a:endCxn id="21" idx="0"/>
          </p:cNvCxnSpPr>
          <p:nvPr/>
        </p:nvCxnSpPr>
        <p:spPr>
          <a:xfrm>
            <a:off x="6447511" y="1742136"/>
            <a:ext cx="6494" cy="381687"/>
          </a:xfrm>
          <a:prstGeom prst="straightConnector1">
            <a:avLst/>
          </a:prstGeom>
          <a:ln>
            <a:solidFill>
              <a:srgbClr val="40BA2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Прямая со стрелкой 28">
            <a:extLst>
              <a:ext uri="{FF2B5EF4-FFF2-40B4-BE49-F238E27FC236}">
                <a16:creationId xmlns:a16="http://schemas.microsoft.com/office/drawing/2014/main" id="{D830C0A7-7BC1-66DF-A36C-C7F3AE4C5562}"/>
              </a:ext>
            </a:extLst>
          </p:cNvPr>
          <p:cNvCxnSpPr>
            <a:cxnSpLocks/>
            <a:stCxn id="21" idx="2"/>
            <a:endCxn id="28" idx="0"/>
          </p:cNvCxnSpPr>
          <p:nvPr/>
        </p:nvCxnSpPr>
        <p:spPr>
          <a:xfrm flipH="1">
            <a:off x="6451597" y="2627823"/>
            <a:ext cx="2408" cy="381687"/>
          </a:xfrm>
          <a:prstGeom prst="straightConnector1">
            <a:avLst/>
          </a:prstGeom>
          <a:ln>
            <a:solidFill>
              <a:srgbClr val="40BA21"/>
            </a:solidFill>
            <a:tailEnd type="triangle"/>
          </a:ln>
        </p:spPr>
        <p:style>
          <a:lnRef idx="1">
            <a:schemeClr val="accent1"/>
          </a:lnRef>
          <a:fillRef idx="0">
            <a:schemeClr val="accent1"/>
          </a:fillRef>
          <a:effectRef idx="0">
            <a:schemeClr val="accent1"/>
          </a:effectRef>
          <a:fontRef idx="minor">
            <a:schemeClr val="tx1"/>
          </a:fontRef>
        </p:style>
      </p:cxnSp>
      <p:pic>
        <p:nvPicPr>
          <p:cNvPr id="10" name="Рисунок 9">
            <a:extLst>
              <a:ext uri="{FF2B5EF4-FFF2-40B4-BE49-F238E27FC236}">
                <a16:creationId xmlns:a16="http://schemas.microsoft.com/office/drawing/2014/main" id="{99827155-95BA-D2E9-A50B-D3D52087C64C}"/>
              </a:ext>
            </a:extLst>
          </p:cNvPr>
          <p:cNvPicPr>
            <a:picLocks noChangeAspect="1"/>
          </p:cNvPicPr>
          <p:nvPr/>
        </p:nvPicPr>
        <p:blipFill>
          <a:blip r:embed="rId7"/>
          <a:stretch>
            <a:fillRect/>
          </a:stretch>
        </p:blipFill>
        <p:spPr>
          <a:xfrm>
            <a:off x="671948" y="1143793"/>
            <a:ext cx="1928207" cy="3600000"/>
          </a:xfrm>
          <a:prstGeom prst="rect">
            <a:avLst/>
          </a:prstGeom>
        </p:spPr>
      </p:pic>
      <p:pic>
        <p:nvPicPr>
          <p:cNvPr id="16" name="Рисунок 15">
            <a:extLst>
              <a:ext uri="{FF2B5EF4-FFF2-40B4-BE49-F238E27FC236}">
                <a16:creationId xmlns:a16="http://schemas.microsoft.com/office/drawing/2014/main" id="{23374678-EBA8-4F31-D2D2-66D5B1258C32}"/>
              </a:ext>
            </a:extLst>
          </p:cNvPr>
          <p:cNvPicPr>
            <a:picLocks noChangeAspect="1"/>
          </p:cNvPicPr>
          <p:nvPr/>
        </p:nvPicPr>
        <p:blipFill>
          <a:blip r:embed="rId8"/>
          <a:stretch>
            <a:fillRect/>
          </a:stretch>
        </p:blipFill>
        <p:spPr>
          <a:xfrm>
            <a:off x="4898712" y="1166136"/>
            <a:ext cx="3097598" cy="576000"/>
          </a:xfrm>
          <a:prstGeom prst="rect">
            <a:avLst/>
          </a:prstGeom>
        </p:spPr>
      </p:pic>
      <p:pic>
        <p:nvPicPr>
          <p:cNvPr id="21" name="Рисунок 20">
            <a:extLst>
              <a:ext uri="{FF2B5EF4-FFF2-40B4-BE49-F238E27FC236}">
                <a16:creationId xmlns:a16="http://schemas.microsoft.com/office/drawing/2014/main" id="{17C05623-5338-8AD1-2589-B3F615C3C53B}"/>
              </a:ext>
            </a:extLst>
          </p:cNvPr>
          <p:cNvPicPr>
            <a:picLocks noChangeAspect="1"/>
          </p:cNvPicPr>
          <p:nvPr/>
        </p:nvPicPr>
        <p:blipFill>
          <a:blip r:embed="rId9"/>
          <a:stretch>
            <a:fillRect/>
          </a:stretch>
        </p:blipFill>
        <p:spPr>
          <a:xfrm>
            <a:off x="4880621" y="2123823"/>
            <a:ext cx="3146768" cy="504000"/>
          </a:xfrm>
          <a:prstGeom prst="rect">
            <a:avLst/>
          </a:prstGeom>
        </p:spPr>
      </p:pic>
      <p:pic>
        <p:nvPicPr>
          <p:cNvPr id="28" name="Рисунок 27">
            <a:extLst>
              <a:ext uri="{FF2B5EF4-FFF2-40B4-BE49-F238E27FC236}">
                <a16:creationId xmlns:a16="http://schemas.microsoft.com/office/drawing/2014/main" id="{35A06873-788D-D214-63E1-8635B95B2E5D}"/>
              </a:ext>
            </a:extLst>
          </p:cNvPr>
          <p:cNvPicPr>
            <a:picLocks noChangeAspect="1"/>
          </p:cNvPicPr>
          <p:nvPr/>
        </p:nvPicPr>
        <p:blipFill>
          <a:blip r:embed="rId10"/>
          <a:stretch>
            <a:fillRect/>
          </a:stretch>
        </p:blipFill>
        <p:spPr>
          <a:xfrm>
            <a:off x="4885109" y="3009510"/>
            <a:ext cx="3132975" cy="504000"/>
          </a:xfrm>
          <a:prstGeom prst="rect">
            <a:avLst/>
          </a:prstGeom>
          <a:ln>
            <a:solidFill>
              <a:srgbClr val="40BA21"/>
            </a:solidFill>
          </a:ln>
        </p:spPr>
      </p:pic>
      <p:cxnSp>
        <p:nvCxnSpPr>
          <p:cNvPr id="9" name="Прямая со стрелкой 8">
            <a:extLst>
              <a:ext uri="{FF2B5EF4-FFF2-40B4-BE49-F238E27FC236}">
                <a16:creationId xmlns:a16="http://schemas.microsoft.com/office/drawing/2014/main" id="{1220238F-3F1D-2233-E4E5-66EA3C27AF7B}"/>
              </a:ext>
            </a:extLst>
          </p:cNvPr>
          <p:cNvCxnSpPr/>
          <p:nvPr/>
        </p:nvCxnSpPr>
        <p:spPr>
          <a:xfrm>
            <a:off x="2935277" y="1856096"/>
            <a:ext cx="1636723" cy="0"/>
          </a:xfrm>
          <a:prstGeom prst="straightConnector1">
            <a:avLst/>
          </a:prstGeom>
          <a:ln>
            <a:tailEnd type="stealth"/>
          </a:ln>
        </p:spPr>
        <p:style>
          <a:lnRef idx="1">
            <a:schemeClr val="accent1"/>
          </a:lnRef>
          <a:fillRef idx="0">
            <a:schemeClr val="accent1"/>
          </a:fillRef>
          <a:effectRef idx="0">
            <a:schemeClr val="accent1"/>
          </a:effectRef>
          <a:fontRef idx="minor">
            <a:schemeClr val="tx1"/>
          </a:fontRef>
        </p:style>
      </p:cxnSp>
      <p:cxnSp>
        <p:nvCxnSpPr>
          <p:cNvPr id="11" name="Прямая со стрелкой 10">
            <a:extLst>
              <a:ext uri="{FF2B5EF4-FFF2-40B4-BE49-F238E27FC236}">
                <a16:creationId xmlns:a16="http://schemas.microsoft.com/office/drawing/2014/main" id="{6AD96DE1-9EAB-F8D6-4BDF-9B96C877038A}"/>
              </a:ext>
            </a:extLst>
          </p:cNvPr>
          <p:cNvCxnSpPr>
            <a:cxnSpLocks/>
          </p:cNvCxnSpPr>
          <p:nvPr/>
        </p:nvCxnSpPr>
        <p:spPr>
          <a:xfrm flipH="1">
            <a:off x="2604760" y="1640212"/>
            <a:ext cx="808841" cy="931538"/>
          </a:xfrm>
          <a:prstGeom prst="straightConnector1">
            <a:avLst/>
          </a:prstGeom>
          <a:ln>
            <a:tailEnd type="stealth"/>
          </a:ln>
        </p:spPr>
        <p:style>
          <a:lnRef idx="1">
            <a:schemeClr val="accent1"/>
          </a:lnRef>
          <a:fillRef idx="0">
            <a:schemeClr val="accent1"/>
          </a:fillRef>
          <a:effectRef idx="0">
            <a:schemeClr val="accent1"/>
          </a:effectRef>
          <a:fontRef idx="minor">
            <a:schemeClr val="tx1"/>
          </a:fontRef>
        </p:style>
      </p:cxnSp>
      <p:grpSp>
        <p:nvGrpSpPr>
          <p:cNvPr id="24" name="Группа 23">
            <a:extLst>
              <a:ext uri="{FF2B5EF4-FFF2-40B4-BE49-F238E27FC236}">
                <a16:creationId xmlns:a16="http://schemas.microsoft.com/office/drawing/2014/main" id="{98E92B33-EB87-7029-9CF3-FF49FD201540}"/>
              </a:ext>
            </a:extLst>
          </p:cNvPr>
          <p:cNvGrpSpPr/>
          <p:nvPr/>
        </p:nvGrpSpPr>
        <p:grpSpPr>
          <a:xfrm>
            <a:off x="4503412" y="1186866"/>
            <a:ext cx="231120" cy="340920"/>
            <a:chOff x="4503412" y="1186866"/>
            <a:chExt cx="231120" cy="340920"/>
          </a:xfrm>
        </p:grpSpPr>
        <mc:AlternateContent xmlns:mc="http://schemas.openxmlformats.org/markup-compatibility/2006" xmlns:p14="http://schemas.microsoft.com/office/powerpoint/2010/main">
          <mc:Choice Requires="p14">
            <p:contentPart p14:bwMode="auto" r:id="rId11">
              <p14:nvContentPartPr>
                <p14:cNvPr id="18" name="Рукописный ввод 17">
                  <a:extLst>
                    <a:ext uri="{FF2B5EF4-FFF2-40B4-BE49-F238E27FC236}">
                      <a16:creationId xmlns:a16="http://schemas.microsoft.com/office/drawing/2014/main" id="{23E83764-D059-A497-5A34-46C7F3E286F1}"/>
                    </a:ext>
                  </a:extLst>
                </p14:cNvPr>
                <p14:cNvContentPartPr/>
                <p14:nvPr/>
              </p14:nvContentPartPr>
              <p14:xfrm>
                <a:off x="4503412" y="1289466"/>
                <a:ext cx="18000" cy="232920"/>
              </p14:xfrm>
            </p:contentPart>
          </mc:Choice>
          <mc:Fallback xmlns="">
            <p:pic>
              <p:nvPicPr>
                <p:cNvPr id="18" name="Рукописный ввод 17">
                  <a:extLst>
                    <a:ext uri="{FF2B5EF4-FFF2-40B4-BE49-F238E27FC236}">
                      <a16:creationId xmlns:a16="http://schemas.microsoft.com/office/drawing/2014/main" id="{23E83764-D059-A497-5A34-46C7F3E286F1}"/>
                    </a:ext>
                  </a:extLst>
                </p:cNvPr>
                <p:cNvPicPr/>
                <p:nvPr/>
              </p:nvPicPr>
              <p:blipFill>
                <a:blip r:embed="rId12"/>
                <a:stretch>
                  <a:fillRect/>
                </a:stretch>
              </p:blipFill>
              <p:spPr>
                <a:xfrm>
                  <a:off x="4494772" y="1280466"/>
                  <a:ext cx="35640" cy="2505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9" name="Рукописный ввод 18">
                  <a:extLst>
                    <a:ext uri="{FF2B5EF4-FFF2-40B4-BE49-F238E27FC236}">
                      <a16:creationId xmlns:a16="http://schemas.microsoft.com/office/drawing/2014/main" id="{AC96FBCB-ABB8-37EE-8699-A0AB537A2E35}"/>
                    </a:ext>
                  </a:extLst>
                </p14:cNvPr>
                <p14:cNvContentPartPr/>
                <p14:nvPr/>
              </p14:nvContentPartPr>
              <p14:xfrm>
                <a:off x="4543732" y="1289466"/>
                <a:ext cx="20160" cy="238320"/>
              </p14:xfrm>
            </p:contentPart>
          </mc:Choice>
          <mc:Fallback xmlns="">
            <p:pic>
              <p:nvPicPr>
                <p:cNvPr id="19" name="Рукописный ввод 18">
                  <a:extLst>
                    <a:ext uri="{FF2B5EF4-FFF2-40B4-BE49-F238E27FC236}">
                      <a16:creationId xmlns:a16="http://schemas.microsoft.com/office/drawing/2014/main" id="{AC96FBCB-ABB8-37EE-8699-A0AB537A2E35}"/>
                    </a:ext>
                  </a:extLst>
                </p:cNvPr>
                <p:cNvPicPr/>
                <p:nvPr/>
              </p:nvPicPr>
              <p:blipFill>
                <a:blip r:embed="rId14"/>
                <a:stretch>
                  <a:fillRect/>
                </a:stretch>
              </p:blipFill>
              <p:spPr>
                <a:xfrm>
                  <a:off x="4535092" y="1280466"/>
                  <a:ext cx="37800" cy="2559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2" name="Рукописный ввод 21">
                  <a:extLst>
                    <a:ext uri="{FF2B5EF4-FFF2-40B4-BE49-F238E27FC236}">
                      <a16:creationId xmlns:a16="http://schemas.microsoft.com/office/drawing/2014/main" id="{64D292B5-DED1-096E-C51C-6BB4742815A2}"/>
                    </a:ext>
                  </a:extLst>
                </p14:cNvPr>
                <p14:cNvContentPartPr/>
                <p14:nvPr/>
              </p14:nvContentPartPr>
              <p14:xfrm>
                <a:off x="4530772" y="1276866"/>
                <a:ext cx="132840" cy="179280"/>
              </p14:xfrm>
            </p:contentPart>
          </mc:Choice>
          <mc:Fallback xmlns="">
            <p:pic>
              <p:nvPicPr>
                <p:cNvPr id="22" name="Рукописный ввод 21">
                  <a:extLst>
                    <a:ext uri="{FF2B5EF4-FFF2-40B4-BE49-F238E27FC236}">
                      <a16:creationId xmlns:a16="http://schemas.microsoft.com/office/drawing/2014/main" id="{64D292B5-DED1-096E-C51C-6BB4742815A2}"/>
                    </a:ext>
                  </a:extLst>
                </p:cNvPr>
                <p:cNvPicPr/>
                <p:nvPr/>
              </p:nvPicPr>
              <p:blipFill>
                <a:blip r:embed="rId16"/>
                <a:stretch>
                  <a:fillRect/>
                </a:stretch>
              </p:blipFill>
              <p:spPr>
                <a:xfrm>
                  <a:off x="4521772" y="1268226"/>
                  <a:ext cx="150480" cy="1969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3" name="Рукописный ввод 22">
                  <a:extLst>
                    <a:ext uri="{FF2B5EF4-FFF2-40B4-BE49-F238E27FC236}">
                      <a16:creationId xmlns:a16="http://schemas.microsoft.com/office/drawing/2014/main" id="{01DF9619-4AC6-F328-38BE-31ECBF3CB1F6}"/>
                    </a:ext>
                  </a:extLst>
                </p14:cNvPr>
                <p14:cNvContentPartPr/>
                <p14:nvPr/>
              </p14:nvContentPartPr>
              <p14:xfrm>
                <a:off x="4679812" y="1186866"/>
                <a:ext cx="54720" cy="69840"/>
              </p14:xfrm>
            </p:contentPart>
          </mc:Choice>
          <mc:Fallback xmlns="">
            <p:pic>
              <p:nvPicPr>
                <p:cNvPr id="23" name="Рукописный ввод 22">
                  <a:extLst>
                    <a:ext uri="{FF2B5EF4-FFF2-40B4-BE49-F238E27FC236}">
                      <a16:creationId xmlns:a16="http://schemas.microsoft.com/office/drawing/2014/main" id="{01DF9619-4AC6-F328-38BE-31ECBF3CB1F6}"/>
                    </a:ext>
                  </a:extLst>
                </p:cNvPr>
                <p:cNvPicPr/>
                <p:nvPr/>
              </p:nvPicPr>
              <p:blipFill>
                <a:blip r:embed="rId18"/>
                <a:stretch>
                  <a:fillRect/>
                </a:stretch>
              </p:blipFill>
              <p:spPr>
                <a:xfrm>
                  <a:off x="4670812" y="1178226"/>
                  <a:ext cx="72360" cy="87480"/>
                </a:xfrm>
                <a:prstGeom prst="rect">
                  <a:avLst/>
                </a:prstGeom>
              </p:spPr>
            </p:pic>
          </mc:Fallback>
        </mc:AlternateContent>
      </p:grpSp>
      <p:grpSp>
        <p:nvGrpSpPr>
          <p:cNvPr id="33" name="Группа 32">
            <a:extLst>
              <a:ext uri="{FF2B5EF4-FFF2-40B4-BE49-F238E27FC236}">
                <a16:creationId xmlns:a16="http://schemas.microsoft.com/office/drawing/2014/main" id="{CBC0636F-1DE0-7FC6-AD44-EDD967D64B3F}"/>
              </a:ext>
            </a:extLst>
          </p:cNvPr>
          <p:cNvGrpSpPr/>
          <p:nvPr/>
        </p:nvGrpSpPr>
        <p:grpSpPr>
          <a:xfrm>
            <a:off x="3826612" y="1862586"/>
            <a:ext cx="28800" cy="37080"/>
            <a:chOff x="3826612" y="1862586"/>
            <a:chExt cx="28800" cy="37080"/>
          </a:xfrm>
        </p:grpSpPr>
        <mc:AlternateContent xmlns:mc="http://schemas.openxmlformats.org/markup-compatibility/2006" xmlns:p14="http://schemas.microsoft.com/office/powerpoint/2010/main">
          <mc:Choice Requires="p14">
            <p:contentPart p14:bwMode="auto" r:id="rId19">
              <p14:nvContentPartPr>
                <p14:cNvPr id="25" name="Рукописный ввод 24">
                  <a:extLst>
                    <a:ext uri="{FF2B5EF4-FFF2-40B4-BE49-F238E27FC236}">
                      <a16:creationId xmlns:a16="http://schemas.microsoft.com/office/drawing/2014/main" id="{792F4FAE-B833-D881-50AD-2068000E075E}"/>
                    </a:ext>
                  </a:extLst>
                </p14:cNvPr>
                <p14:cNvContentPartPr/>
                <p14:nvPr/>
              </p14:nvContentPartPr>
              <p14:xfrm>
                <a:off x="3841732" y="1876266"/>
                <a:ext cx="360" cy="360"/>
              </p14:xfrm>
            </p:contentPart>
          </mc:Choice>
          <mc:Fallback xmlns="">
            <p:pic>
              <p:nvPicPr>
                <p:cNvPr id="25" name="Рукописный ввод 24">
                  <a:extLst>
                    <a:ext uri="{FF2B5EF4-FFF2-40B4-BE49-F238E27FC236}">
                      <a16:creationId xmlns:a16="http://schemas.microsoft.com/office/drawing/2014/main" id="{792F4FAE-B833-D881-50AD-2068000E075E}"/>
                    </a:ext>
                  </a:extLst>
                </p:cNvPr>
                <p:cNvPicPr/>
                <p:nvPr/>
              </p:nvPicPr>
              <p:blipFill>
                <a:blip r:embed="rId20"/>
                <a:stretch>
                  <a:fillRect/>
                </a:stretch>
              </p:blipFill>
              <p:spPr>
                <a:xfrm>
                  <a:off x="3832732" y="1867266"/>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6" name="Рукописный ввод 25">
                  <a:extLst>
                    <a:ext uri="{FF2B5EF4-FFF2-40B4-BE49-F238E27FC236}">
                      <a16:creationId xmlns:a16="http://schemas.microsoft.com/office/drawing/2014/main" id="{556E3458-77D5-1374-15A3-52232ADD51F6}"/>
                    </a:ext>
                  </a:extLst>
                </p14:cNvPr>
                <p14:cNvContentPartPr/>
                <p14:nvPr/>
              </p14:nvContentPartPr>
              <p14:xfrm>
                <a:off x="3826612" y="1862586"/>
                <a:ext cx="28800" cy="37080"/>
              </p14:xfrm>
            </p:contentPart>
          </mc:Choice>
          <mc:Fallback xmlns="">
            <p:pic>
              <p:nvPicPr>
                <p:cNvPr id="26" name="Рукописный ввод 25">
                  <a:extLst>
                    <a:ext uri="{FF2B5EF4-FFF2-40B4-BE49-F238E27FC236}">
                      <a16:creationId xmlns:a16="http://schemas.microsoft.com/office/drawing/2014/main" id="{556E3458-77D5-1374-15A3-52232ADD51F6}"/>
                    </a:ext>
                  </a:extLst>
                </p:cNvPr>
                <p:cNvPicPr/>
                <p:nvPr/>
              </p:nvPicPr>
              <p:blipFill>
                <a:blip r:embed="rId22"/>
                <a:stretch>
                  <a:fillRect/>
                </a:stretch>
              </p:blipFill>
              <p:spPr>
                <a:xfrm>
                  <a:off x="3817972" y="1853586"/>
                  <a:ext cx="46440" cy="54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3">
            <p14:nvContentPartPr>
              <p14:cNvPr id="27" name="Рукописный ввод 26">
                <a:extLst>
                  <a:ext uri="{FF2B5EF4-FFF2-40B4-BE49-F238E27FC236}">
                    <a16:creationId xmlns:a16="http://schemas.microsoft.com/office/drawing/2014/main" id="{7528E1E1-9EC0-FD94-2A33-45A6D4A6A82C}"/>
                  </a:ext>
                </a:extLst>
              </p14:cNvPr>
              <p14:cNvContentPartPr/>
              <p14:nvPr/>
            </p14:nvContentPartPr>
            <p14:xfrm>
              <a:off x="3763612" y="1978506"/>
              <a:ext cx="16920" cy="27000"/>
            </p14:xfrm>
          </p:contentPart>
        </mc:Choice>
        <mc:Fallback xmlns="">
          <p:pic>
            <p:nvPicPr>
              <p:cNvPr id="27" name="Рукописный ввод 26">
                <a:extLst>
                  <a:ext uri="{FF2B5EF4-FFF2-40B4-BE49-F238E27FC236}">
                    <a16:creationId xmlns:a16="http://schemas.microsoft.com/office/drawing/2014/main" id="{7528E1E1-9EC0-FD94-2A33-45A6D4A6A82C}"/>
                  </a:ext>
                </a:extLst>
              </p:cNvPr>
              <p:cNvPicPr/>
              <p:nvPr/>
            </p:nvPicPr>
            <p:blipFill>
              <a:blip r:embed="rId24"/>
              <a:stretch>
                <a:fillRect/>
              </a:stretch>
            </p:blipFill>
            <p:spPr>
              <a:xfrm>
                <a:off x="3754612" y="1969866"/>
                <a:ext cx="34560" cy="446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34" name="Рукописный ввод 33">
                <a:extLst>
                  <a:ext uri="{FF2B5EF4-FFF2-40B4-BE49-F238E27FC236}">
                    <a16:creationId xmlns:a16="http://schemas.microsoft.com/office/drawing/2014/main" id="{12206B46-77F4-6980-6B73-4977062D269B}"/>
                  </a:ext>
                </a:extLst>
              </p14:cNvPr>
              <p14:cNvContentPartPr/>
              <p14:nvPr/>
            </p14:nvContentPartPr>
            <p14:xfrm>
              <a:off x="2974852" y="2182986"/>
              <a:ext cx="56520" cy="7200"/>
            </p14:xfrm>
          </p:contentPart>
        </mc:Choice>
        <mc:Fallback xmlns="">
          <p:pic>
            <p:nvPicPr>
              <p:cNvPr id="34" name="Рукописный ввод 33">
                <a:extLst>
                  <a:ext uri="{FF2B5EF4-FFF2-40B4-BE49-F238E27FC236}">
                    <a16:creationId xmlns:a16="http://schemas.microsoft.com/office/drawing/2014/main" id="{12206B46-77F4-6980-6B73-4977062D269B}"/>
                  </a:ext>
                </a:extLst>
              </p:cNvPr>
              <p:cNvPicPr/>
              <p:nvPr/>
            </p:nvPicPr>
            <p:blipFill>
              <a:blip r:embed="rId26"/>
              <a:stretch>
                <a:fillRect/>
              </a:stretch>
            </p:blipFill>
            <p:spPr>
              <a:xfrm>
                <a:off x="2965852" y="2174346"/>
                <a:ext cx="74160" cy="24840"/>
              </a:xfrm>
              <a:prstGeom prst="rect">
                <a:avLst/>
              </a:prstGeom>
            </p:spPr>
          </p:pic>
        </mc:Fallback>
      </mc:AlternateContent>
      <p:grpSp>
        <p:nvGrpSpPr>
          <p:cNvPr id="40" name="Группа 39">
            <a:extLst>
              <a:ext uri="{FF2B5EF4-FFF2-40B4-BE49-F238E27FC236}">
                <a16:creationId xmlns:a16="http://schemas.microsoft.com/office/drawing/2014/main" id="{346003BC-BEB0-61CE-431A-5BF6DBB84B91}"/>
              </a:ext>
            </a:extLst>
          </p:cNvPr>
          <p:cNvGrpSpPr/>
          <p:nvPr/>
        </p:nvGrpSpPr>
        <p:grpSpPr>
          <a:xfrm>
            <a:off x="3166012" y="2074266"/>
            <a:ext cx="546480" cy="120960"/>
            <a:chOff x="3166012" y="2074266"/>
            <a:chExt cx="546480" cy="120960"/>
          </a:xfrm>
        </p:grpSpPr>
        <mc:AlternateContent xmlns:mc="http://schemas.openxmlformats.org/markup-compatibility/2006" xmlns:p14="http://schemas.microsoft.com/office/powerpoint/2010/main">
          <mc:Choice Requires="p14">
            <p:contentPart p14:bwMode="auto" r:id="rId27">
              <p14:nvContentPartPr>
                <p14:cNvPr id="30" name="Рукописный ввод 29">
                  <a:extLst>
                    <a:ext uri="{FF2B5EF4-FFF2-40B4-BE49-F238E27FC236}">
                      <a16:creationId xmlns:a16="http://schemas.microsoft.com/office/drawing/2014/main" id="{1AD418B5-8C6E-49D1-F104-3E9705F3B8DA}"/>
                    </a:ext>
                  </a:extLst>
                </p14:cNvPr>
                <p14:cNvContentPartPr/>
                <p14:nvPr/>
              </p14:nvContentPartPr>
              <p14:xfrm>
                <a:off x="3681892" y="2074266"/>
                <a:ext cx="30600" cy="37800"/>
              </p14:xfrm>
            </p:contentPart>
          </mc:Choice>
          <mc:Fallback xmlns="">
            <p:pic>
              <p:nvPicPr>
                <p:cNvPr id="30" name="Рукописный ввод 29">
                  <a:extLst>
                    <a:ext uri="{FF2B5EF4-FFF2-40B4-BE49-F238E27FC236}">
                      <a16:creationId xmlns:a16="http://schemas.microsoft.com/office/drawing/2014/main" id="{1AD418B5-8C6E-49D1-F104-3E9705F3B8DA}"/>
                    </a:ext>
                  </a:extLst>
                </p:cNvPr>
                <p:cNvPicPr/>
                <p:nvPr/>
              </p:nvPicPr>
              <p:blipFill>
                <a:blip r:embed="rId28"/>
                <a:stretch>
                  <a:fillRect/>
                </a:stretch>
              </p:blipFill>
              <p:spPr>
                <a:xfrm>
                  <a:off x="3672892" y="2065626"/>
                  <a:ext cx="48240" cy="5544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31" name="Рукописный ввод 30">
                  <a:extLst>
                    <a:ext uri="{FF2B5EF4-FFF2-40B4-BE49-F238E27FC236}">
                      <a16:creationId xmlns:a16="http://schemas.microsoft.com/office/drawing/2014/main" id="{FEAEEC93-CA4C-71CD-7B5E-38B82FF4AADA}"/>
                    </a:ext>
                  </a:extLst>
                </p14:cNvPr>
                <p14:cNvContentPartPr/>
                <p14:nvPr/>
              </p14:nvContentPartPr>
              <p14:xfrm>
                <a:off x="3619612" y="2169666"/>
                <a:ext cx="17280" cy="25560"/>
              </p14:xfrm>
            </p:contentPart>
          </mc:Choice>
          <mc:Fallback xmlns="">
            <p:pic>
              <p:nvPicPr>
                <p:cNvPr id="31" name="Рукописный ввод 30">
                  <a:extLst>
                    <a:ext uri="{FF2B5EF4-FFF2-40B4-BE49-F238E27FC236}">
                      <a16:creationId xmlns:a16="http://schemas.microsoft.com/office/drawing/2014/main" id="{FEAEEC93-CA4C-71CD-7B5E-38B82FF4AADA}"/>
                    </a:ext>
                  </a:extLst>
                </p:cNvPr>
                <p:cNvPicPr/>
                <p:nvPr/>
              </p:nvPicPr>
              <p:blipFill>
                <a:blip r:embed="rId30"/>
                <a:stretch>
                  <a:fillRect/>
                </a:stretch>
              </p:blipFill>
              <p:spPr>
                <a:xfrm>
                  <a:off x="3610972" y="2161026"/>
                  <a:ext cx="34920" cy="432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35" name="Рукописный ввод 34">
                  <a:extLst>
                    <a:ext uri="{FF2B5EF4-FFF2-40B4-BE49-F238E27FC236}">
                      <a16:creationId xmlns:a16="http://schemas.microsoft.com/office/drawing/2014/main" id="{96D51B76-BAFB-A4BD-693C-9CAEC10805BF}"/>
                    </a:ext>
                  </a:extLst>
                </p14:cNvPr>
                <p14:cNvContentPartPr/>
                <p14:nvPr/>
              </p14:nvContentPartPr>
              <p14:xfrm>
                <a:off x="3166012" y="2169666"/>
                <a:ext cx="60840" cy="360"/>
              </p14:xfrm>
            </p:contentPart>
          </mc:Choice>
          <mc:Fallback xmlns="">
            <p:pic>
              <p:nvPicPr>
                <p:cNvPr id="35" name="Рукописный ввод 34">
                  <a:extLst>
                    <a:ext uri="{FF2B5EF4-FFF2-40B4-BE49-F238E27FC236}">
                      <a16:creationId xmlns:a16="http://schemas.microsoft.com/office/drawing/2014/main" id="{96D51B76-BAFB-A4BD-693C-9CAEC10805BF}"/>
                    </a:ext>
                  </a:extLst>
                </p:cNvPr>
                <p:cNvPicPr/>
                <p:nvPr/>
              </p:nvPicPr>
              <p:blipFill>
                <a:blip r:embed="rId32"/>
                <a:stretch>
                  <a:fillRect/>
                </a:stretch>
              </p:blipFill>
              <p:spPr>
                <a:xfrm>
                  <a:off x="3157012" y="2161026"/>
                  <a:ext cx="7848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36" name="Рукописный ввод 35">
                  <a:extLst>
                    <a:ext uri="{FF2B5EF4-FFF2-40B4-BE49-F238E27FC236}">
                      <a16:creationId xmlns:a16="http://schemas.microsoft.com/office/drawing/2014/main" id="{4A1736DF-9911-457A-9843-8BF8DCB31931}"/>
                    </a:ext>
                  </a:extLst>
                </p14:cNvPr>
                <p14:cNvContentPartPr/>
                <p14:nvPr/>
              </p14:nvContentPartPr>
              <p14:xfrm>
                <a:off x="3336652" y="2163186"/>
                <a:ext cx="68040" cy="360"/>
              </p14:xfrm>
            </p:contentPart>
          </mc:Choice>
          <mc:Fallback xmlns="">
            <p:pic>
              <p:nvPicPr>
                <p:cNvPr id="36" name="Рукописный ввод 35">
                  <a:extLst>
                    <a:ext uri="{FF2B5EF4-FFF2-40B4-BE49-F238E27FC236}">
                      <a16:creationId xmlns:a16="http://schemas.microsoft.com/office/drawing/2014/main" id="{4A1736DF-9911-457A-9843-8BF8DCB31931}"/>
                    </a:ext>
                  </a:extLst>
                </p:cNvPr>
                <p:cNvPicPr/>
                <p:nvPr/>
              </p:nvPicPr>
              <p:blipFill>
                <a:blip r:embed="rId34"/>
                <a:stretch>
                  <a:fillRect/>
                </a:stretch>
              </p:blipFill>
              <p:spPr>
                <a:xfrm>
                  <a:off x="3327652" y="2154186"/>
                  <a:ext cx="8568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37" name="Рукописный ввод 36">
                  <a:extLst>
                    <a:ext uri="{FF2B5EF4-FFF2-40B4-BE49-F238E27FC236}">
                      <a16:creationId xmlns:a16="http://schemas.microsoft.com/office/drawing/2014/main" id="{FC22C973-803C-862C-560A-6188C8CE4AA2}"/>
                    </a:ext>
                  </a:extLst>
                </p14:cNvPr>
                <p14:cNvContentPartPr/>
                <p14:nvPr/>
              </p14:nvContentPartPr>
              <p14:xfrm>
                <a:off x="3500452" y="2153466"/>
                <a:ext cx="88560" cy="2880"/>
              </p14:xfrm>
            </p:contentPart>
          </mc:Choice>
          <mc:Fallback xmlns="">
            <p:pic>
              <p:nvPicPr>
                <p:cNvPr id="37" name="Рукописный ввод 36">
                  <a:extLst>
                    <a:ext uri="{FF2B5EF4-FFF2-40B4-BE49-F238E27FC236}">
                      <a16:creationId xmlns:a16="http://schemas.microsoft.com/office/drawing/2014/main" id="{FC22C973-803C-862C-560A-6188C8CE4AA2}"/>
                    </a:ext>
                  </a:extLst>
                </p:cNvPr>
                <p:cNvPicPr/>
                <p:nvPr/>
              </p:nvPicPr>
              <p:blipFill>
                <a:blip r:embed="rId36"/>
                <a:stretch>
                  <a:fillRect/>
                </a:stretch>
              </p:blipFill>
              <p:spPr>
                <a:xfrm>
                  <a:off x="3491452" y="2144466"/>
                  <a:ext cx="106200" cy="2052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39" name="Рукописный ввод 38">
                  <a:extLst>
                    <a:ext uri="{FF2B5EF4-FFF2-40B4-BE49-F238E27FC236}">
                      <a16:creationId xmlns:a16="http://schemas.microsoft.com/office/drawing/2014/main" id="{015733CA-7CCF-7934-23ED-DA6E4EB22674}"/>
                    </a:ext>
                  </a:extLst>
                </p14:cNvPr>
                <p14:cNvContentPartPr/>
                <p14:nvPr/>
              </p14:nvContentPartPr>
              <p14:xfrm>
                <a:off x="3623212" y="2149506"/>
                <a:ext cx="66960" cy="360"/>
              </p14:xfrm>
            </p:contentPart>
          </mc:Choice>
          <mc:Fallback xmlns="">
            <p:pic>
              <p:nvPicPr>
                <p:cNvPr id="39" name="Рукописный ввод 38">
                  <a:extLst>
                    <a:ext uri="{FF2B5EF4-FFF2-40B4-BE49-F238E27FC236}">
                      <a16:creationId xmlns:a16="http://schemas.microsoft.com/office/drawing/2014/main" id="{015733CA-7CCF-7934-23ED-DA6E4EB22674}"/>
                    </a:ext>
                  </a:extLst>
                </p:cNvPr>
                <p:cNvPicPr/>
                <p:nvPr/>
              </p:nvPicPr>
              <p:blipFill>
                <a:blip r:embed="rId38"/>
                <a:stretch>
                  <a:fillRect/>
                </a:stretch>
              </p:blipFill>
              <p:spPr>
                <a:xfrm>
                  <a:off x="3614212" y="2140506"/>
                  <a:ext cx="84600" cy="18000"/>
                </a:xfrm>
                <a:prstGeom prst="rect">
                  <a:avLst/>
                </a:prstGeom>
              </p:spPr>
            </p:pic>
          </mc:Fallback>
        </mc:AlternateContent>
      </p:grpSp>
      <p:grpSp>
        <p:nvGrpSpPr>
          <p:cNvPr id="59" name="Группа 58">
            <a:extLst>
              <a:ext uri="{FF2B5EF4-FFF2-40B4-BE49-F238E27FC236}">
                <a16:creationId xmlns:a16="http://schemas.microsoft.com/office/drawing/2014/main" id="{95621E3A-455B-E1CF-EFE4-8D308A85ECC3}"/>
              </a:ext>
            </a:extLst>
          </p:cNvPr>
          <p:cNvGrpSpPr/>
          <p:nvPr/>
        </p:nvGrpSpPr>
        <p:grpSpPr>
          <a:xfrm>
            <a:off x="3841012" y="1985706"/>
            <a:ext cx="479160" cy="578160"/>
            <a:chOff x="3841012" y="1985706"/>
            <a:chExt cx="479160" cy="578160"/>
          </a:xfrm>
        </p:grpSpPr>
        <mc:AlternateContent xmlns:mc="http://schemas.openxmlformats.org/markup-compatibility/2006" xmlns:p14="http://schemas.microsoft.com/office/powerpoint/2010/main">
          <mc:Choice Requires="p14">
            <p:contentPart p14:bwMode="auto" r:id="rId39">
              <p14:nvContentPartPr>
                <p14:cNvPr id="41" name="Рукописный ввод 40">
                  <a:extLst>
                    <a:ext uri="{FF2B5EF4-FFF2-40B4-BE49-F238E27FC236}">
                      <a16:creationId xmlns:a16="http://schemas.microsoft.com/office/drawing/2014/main" id="{E5961575-A599-B495-2572-D8F94032CEC6}"/>
                    </a:ext>
                  </a:extLst>
                </p14:cNvPr>
                <p14:cNvContentPartPr/>
                <p14:nvPr/>
              </p14:nvContentPartPr>
              <p14:xfrm>
                <a:off x="3958012" y="2060586"/>
                <a:ext cx="67680" cy="190800"/>
              </p14:xfrm>
            </p:contentPart>
          </mc:Choice>
          <mc:Fallback xmlns="">
            <p:pic>
              <p:nvPicPr>
                <p:cNvPr id="41" name="Рукописный ввод 40">
                  <a:extLst>
                    <a:ext uri="{FF2B5EF4-FFF2-40B4-BE49-F238E27FC236}">
                      <a16:creationId xmlns:a16="http://schemas.microsoft.com/office/drawing/2014/main" id="{E5961575-A599-B495-2572-D8F94032CEC6}"/>
                    </a:ext>
                  </a:extLst>
                </p:cNvPr>
                <p:cNvPicPr/>
                <p:nvPr/>
              </p:nvPicPr>
              <p:blipFill>
                <a:blip r:embed="rId40"/>
                <a:stretch>
                  <a:fillRect/>
                </a:stretch>
              </p:blipFill>
              <p:spPr>
                <a:xfrm>
                  <a:off x="3949012" y="2051946"/>
                  <a:ext cx="85320" cy="20844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42" name="Рукописный ввод 41">
                  <a:extLst>
                    <a:ext uri="{FF2B5EF4-FFF2-40B4-BE49-F238E27FC236}">
                      <a16:creationId xmlns:a16="http://schemas.microsoft.com/office/drawing/2014/main" id="{D0B048B2-945D-72F6-4162-07FF1BCB2A64}"/>
                    </a:ext>
                  </a:extLst>
                </p14:cNvPr>
                <p14:cNvContentPartPr/>
                <p14:nvPr/>
              </p14:nvContentPartPr>
              <p14:xfrm>
                <a:off x="4087252" y="2007306"/>
                <a:ext cx="21600" cy="52200"/>
              </p14:xfrm>
            </p:contentPart>
          </mc:Choice>
          <mc:Fallback xmlns="">
            <p:pic>
              <p:nvPicPr>
                <p:cNvPr id="42" name="Рукописный ввод 41">
                  <a:extLst>
                    <a:ext uri="{FF2B5EF4-FFF2-40B4-BE49-F238E27FC236}">
                      <a16:creationId xmlns:a16="http://schemas.microsoft.com/office/drawing/2014/main" id="{D0B048B2-945D-72F6-4162-07FF1BCB2A64}"/>
                    </a:ext>
                  </a:extLst>
                </p:cNvPr>
                <p:cNvPicPr/>
                <p:nvPr/>
              </p:nvPicPr>
              <p:blipFill>
                <a:blip r:embed="rId42"/>
                <a:stretch>
                  <a:fillRect/>
                </a:stretch>
              </p:blipFill>
              <p:spPr>
                <a:xfrm>
                  <a:off x="4078252" y="1998666"/>
                  <a:ext cx="39240" cy="6984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43" name="Рукописный ввод 42">
                  <a:extLst>
                    <a:ext uri="{FF2B5EF4-FFF2-40B4-BE49-F238E27FC236}">
                      <a16:creationId xmlns:a16="http://schemas.microsoft.com/office/drawing/2014/main" id="{167FF60E-E0F6-8852-88AD-BC4974FDAE1C}"/>
                    </a:ext>
                  </a:extLst>
                </p14:cNvPr>
                <p14:cNvContentPartPr/>
                <p14:nvPr/>
              </p14:nvContentPartPr>
              <p14:xfrm>
                <a:off x="4052692" y="1999386"/>
                <a:ext cx="13680" cy="75600"/>
              </p14:xfrm>
            </p:contentPart>
          </mc:Choice>
          <mc:Fallback xmlns="">
            <p:pic>
              <p:nvPicPr>
                <p:cNvPr id="43" name="Рукописный ввод 42">
                  <a:extLst>
                    <a:ext uri="{FF2B5EF4-FFF2-40B4-BE49-F238E27FC236}">
                      <a16:creationId xmlns:a16="http://schemas.microsoft.com/office/drawing/2014/main" id="{167FF60E-E0F6-8852-88AD-BC4974FDAE1C}"/>
                    </a:ext>
                  </a:extLst>
                </p:cNvPr>
                <p:cNvPicPr/>
                <p:nvPr/>
              </p:nvPicPr>
              <p:blipFill>
                <a:blip r:embed="rId44"/>
                <a:stretch>
                  <a:fillRect/>
                </a:stretch>
              </p:blipFill>
              <p:spPr>
                <a:xfrm>
                  <a:off x="4044052" y="1990386"/>
                  <a:ext cx="31320" cy="9324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45" name="Рукописный ввод 44">
                  <a:extLst>
                    <a:ext uri="{FF2B5EF4-FFF2-40B4-BE49-F238E27FC236}">
                      <a16:creationId xmlns:a16="http://schemas.microsoft.com/office/drawing/2014/main" id="{858DD9A3-2CA9-B845-85FD-E4F5EBF267B3}"/>
                    </a:ext>
                  </a:extLst>
                </p14:cNvPr>
                <p14:cNvContentPartPr/>
                <p14:nvPr/>
              </p14:nvContentPartPr>
              <p14:xfrm>
                <a:off x="4128292" y="1985706"/>
                <a:ext cx="6840" cy="74880"/>
              </p14:xfrm>
            </p:contentPart>
          </mc:Choice>
          <mc:Fallback xmlns="">
            <p:pic>
              <p:nvPicPr>
                <p:cNvPr id="45" name="Рукописный ввод 44">
                  <a:extLst>
                    <a:ext uri="{FF2B5EF4-FFF2-40B4-BE49-F238E27FC236}">
                      <a16:creationId xmlns:a16="http://schemas.microsoft.com/office/drawing/2014/main" id="{858DD9A3-2CA9-B845-85FD-E4F5EBF267B3}"/>
                    </a:ext>
                  </a:extLst>
                </p:cNvPr>
                <p:cNvPicPr/>
                <p:nvPr/>
              </p:nvPicPr>
              <p:blipFill>
                <a:blip r:embed="rId46"/>
                <a:stretch>
                  <a:fillRect/>
                </a:stretch>
              </p:blipFill>
              <p:spPr>
                <a:xfrm>
                  <a:off x="4119292" y="1976706"/>
                  <a:ext cx="24480" cy="9252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46" name="Рукописный ввод 45">
                  <a:extLst>
                    <a:ext uri="{FF2B5EF4-FFF2-40B4-BE49-F238E27FC236}">
                      <a16:creationId xmlns:a16="http://schemas.microsoft.com/office/drawing/2014/main" id="{D0CB5947-798A-DC16-7B87-C2908DA2A7A8}"/>
                    </a:ext>
                  </a:extLst>
                </p14:cNvPr>
                <p14:cNvContentPartPr/>
                <p14:nvPr/>
              </p14:nvContentPartPr>
              <p14:xfrm>
                <a:off x="4066732" y="2190186"/>
                <a:ext cx="4680" cy="60480"/>
              </p14:xfrm>
            </p:contentPart>
          </mc:Choice>
          <mc:Fallback xmlns="">
            <p:pic>
              <p:nvPicPr>
                <p:cNvPr id="46" name="Рукописный ввод 45">
                  <a:extLst>
                    <a:ext uri="{FF2B5EF4-FFF2-40B4-BE49-F238E27FC236}">
                      <a16:creationId xmlns:a16="http://schemas.microsoft.com/office/drawing/2014/main" id="{D0CB5947-798A-DC16-7B87-C2908DA2A7A8}"/>
                    </a:ext>
                  </a:extLst>
                </p:cNvPr>
                <p:cNvPicPr/>
                <p:nvPr/>
              </p:nvPicPr>
              <p:blipFill>
                <a:blip r:embed="rId48"/>
                <a:stretch>
                  <a:fillRect/>
                </a:stretch>
              </p:blipFill>
              <p:spPr>
                <a:xfrm>
                  <a:off x="4057732" y="2181186"/>
                  <a:ext cx="22320" cy="7812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49" name="Рукописный ввод 48">
                  <a:extLst>
                    <a:ext uri="{FF2B5EF4-FFF2-40B4-BE49-F238E27FC236}">
                      <a16:creationId xmlns:a16="http://schemas.microsoft.com/office/drawing/2014/main" id="{58332902-9F61-429F-62B8-BFD9A142051B}"/>
                    </a:ext>
                  </a:extLst>
                </p14:cNvPr>
                <p14:cNvContentPartPr/>
                <p14:nvPr/>
              </p14:nvContentPartPr>
              <p14:xfrm>
                <a:off x="4039372" y="2212146"/>
                <a:ext cx="9720" cy="12600"/>
              </p14:xfrm>
            </p:contentPart>
          </mc:Choice>
          <mc:Fallback xmlns="">
            <p:pic>
              <p:nvPicPr>
                <p:cNvPr id="49" name="Рукописный ввод 48">
                  <a:extLst>
                    <a:ext uri="{FF2B5EF4-FFF2-40B4-BE49-F238E27FC236}">
                      <a16:creationId xmlns:a16="http://schemas.microsoft.com/office/drawing/2014/main" id="{58332902-9F61-429F-62B8-BFD9A142051B}"/>
                    </a:ext>
                  </a:extLst>
                </p:cNvPr>
                <p:cNvPicPr/>
                <p:nvPr/>
              </p:nvPicPr>
              <p:blipFill>
                <a:blip r:embed="rId50"/>
                <a:stretch>
                  <a:fillRect/>
                </a:stretch>
              </p:blipFill>
              <p:spPr>
                <a:xfrm>
                  <a:off x="4030732" y="2203146"/>
                  <a:ext cx="2736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51" name="Рукописный ввод 50">
                  <a:extLst>
                    <a:ext uri="{FF2B5EF4-FFF2-40B4-BE49-F238E27FC236}">
                      <a16:creationId xmlns:a16="http://schemas.microsoft.com/office/drawing/2014/main" id="{255E17E0-99A6-ED99-92B2-C0D0F568907F}"/>
                    </a:ext>
                  </a:extLst>
                </p14:cNvPr>
                <p14:cNvContentPartPr/>
                <p14:nvPr/>
              </p14:nvContentPartPr>
              <p14:xfrm>
                <a:off x="3966652" y="2343546"/>
                <a:ext cx="72000" cy="174960"/>
              </p14:xfrm>
            </p:contentPart>
          </mc:Choice>
          <mc:Fallback xmlns="">
            <p:pic>
              <p:nvPicPr>
                <p:cNvPr id="51" name="Рукописный ввод 50">
                  <a:extLst>
                    <a:ext uri="{FF2B5EF4-FFF2-40B4-BE49-F238E27FC236}">
                      <a16:creationId xmlns:a16="http://schemas.microsoft.com/office/drawing/2014/main" id="{255E17E0-99A6-ED99-92B2-C0D0F568907F}"/>
                    </a:ext>
                  </a:extLst>
                </p:cNvPr>
                <p:cNvPicPr/>
                <p:nvPr/>
              </p:nvPicPr>
              <p:blipFill>
                <a:blip r:embed="rId52"/>
                <a:stretch>
                  <a:fillRect/>
                </a:stretch>
              </p:blipFill>
              <p:spPr>
                <a:xfrm>
                  <a:off x="3958012" y="2334546"/>
                  <a:ext cx="89640" cy="19260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52" name="Рукописный ввод 51">
                  <a:extLst>
                    <a:ext uri="{FF2B5EF4-FFF2-40B4-BE49-F238E27FC236}">
                      <a16:creationId xmlns:a16="http://schemas.microsoft.com/office/drawing/2014/main" id="{72F4CCD9-C356-CAA5-D595-A8DBAD3239FB}"/>
                    </a:ext>
                  </a:extLst>
                </p14:cNvPr>
                <p14:cNvContentPartPr/>
                <p14:nvPr/>
              </p14:nvContentPartPr>
              <p14:xfrm>
                <a:off x="4134772" y="2270466"/>
                <a:ext cx="16560" cy="69840"/>
              </p14:xfrm>
            </p:contentPart>
          </mc:Choice>
          <mc:Fallback xmlns="">
            <p:pic>
              <p:nvPicPr>
                <p:cNvPr id="52" name="Рукописный ввод 51">
                  <a:extLst>
                    <a:ext uri="{FF2B5EF4-FFF2-40B4-BE49-F238E27FC236}">
                      <a16:creationId xmlns:a16="http://schemas.microsoft.com/office/drawing/2014/main" id="{72F4CCD9-C356-CAA5-D595-A8DBAD3239FB}"/>
                    </a:ext>
                  </a:extLst>
                </p:cNvPr>
                <p:cNvPicPr/>
                <p:nvPr/>
              </p:nvPicPr>
              <p:blipFill>
                <a:blip r:embed="rId54"/>
                <a:stretch>
                  <a:fillRect/>
                </a:stretch>
              </p:blipFill>
              <p:spPr>
                <a:xfrm>
                  <a:off x="4126132" y="2261826"/>
                  <a:ext cx="34200" cy="8748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53" name="Рукописный ввод 52">
                  <a:extLst>
                    <a:ext uri="{FF2B5EF4-FFF2-40B4-BE49-F238E27FC236}">
                      <a16:creationId xmlns:a16="http://schemas.microsoft.com/office/drawing/2014/main" id="{4F52094C-0B74-D5DC-BDC1-07F32CB72CB7}"/>
                    </a:ext>
                  </a:extLst>
                </p14:cNvPr>
                <p14:cNvContentPartPr/>
                <p14:nvPr/>
              </p14:nvContentPartPr>
              <p14:xfrm>
                <a:off x="4093372" y="2265066"/>
                <a:ext cx="14760" cy="101160"/>
              </p14:xfrm>
            </p:contentPart>
          </mc:Choice>
          <mc:Fallback xmlns="">
            <p:pic>
              <p:nvPicPr>
                <p:cNvPr id="53" name="Рукописный ввод 52">
                  <a:extLst>
                    <a:ext uri="{FF2B5EF4-FFF2-40B4-BE49-F238E27FC236}">
                      <a16:creationId xmlns:a16="http://schemas.microsoft.com/office/drawing/2014/main" id="{4F52094C-0B74-D5DC-BDC1-07F32CB72CB7}"/>
                    </a:ext>
                  </a:extLst>
                </p:cNvPr>
                <p:cNvPicPr/>
                <p:nvPr/>
              </p:nvPicPr>
              <p:blipFill>
                <a:blip r:embed="rId56"/>
                <a:stretch>
                  <a:fillRect/>
                </a:stretch>
              </p:blipFill>
              <p:spPr>
                <a:xfrm>
                  <a:off x="4084732" y="2256426"/>
                  <a:ext cx="32400" cy="11880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54" name="Рукописный ввод 53">
                  <a:extLst>
                    <a:ext uri="{FF2B5EF4-FFF2-40B4-BE49-F238E27FC236}">
                      <a16:creationId xmlns:a16="http://schemas.microsoft.com/office/drawing/2014/main" id="{77126737-EF64-8E73-1829-AD08866D65E8}"/>
                    </a:ext>
                  </a:extLst>
                </p14:cNvPr>
                <p14:cNvContentPartPr/>
                <p14:nvPr/>
              </p14:nvContentPartPr>
              <p14:xfrm>
                <a:off x="4169332" y="2265066"/>
                <a:ext cx="7200" cy="87120"/>
              </p14:xfrm>
            </p:contentPart>
          </mc:Choice>
          <mc:Fallback xmlns="">
            <p:pic>
              <p:nvPicPr>
                <p:cNvPr id="54" name="Рукописный ввод 53">
                  <a:extLst>
                    <a:ext uri="{FF2B5EF4-FFF2-40B4-BE49-F238E27FC236}">
                      <a16:creationId xmlns:a16="http://schemas.microsoft.com/office/drawing/2014/main" id="{77126737-EF64-8E73-1829-AD08866D65E8}"/>
                    </a:ext>
                  </a:extLst>
                </p:cNvPr>
                <p:cNvPicPr/>
                <p:nvPr/>
              </p:nvPicPr>
              <p:blipFill>
                <a:blip r:embed="rId58"/>
                <a:stretch>
                  <a:fillRect/>
                </a:stretch>
              </p:blipFill>
              <p:spPr>
                <a:xfrm>
                  <a:off x="4160332" y="2256426"/>
                  <a:ext cx="24840" cy="10476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55" name="Рукописный ввод 54">
                  <a:extLst>
                    <a:ext uri="{FF2B5EF4-FFF2-40B4-BE49-F238E27FC236}">
                      <a16:creationId xmlns:a16="http://schemas.microsoft.com/office/drawing/2014/main" id="{D7270C15-0F07-52B8-26D0-52A5A70EE520}"/>
                    </a:ext>
                  </a:extLst>
                </p14:cNvPr>
                <p14:cNvContentPartPr/>
                <p14:nvPr/>
              </p14:nvContentPartPr>
              <p14:xfrm>
                <a:off x="4082932" y="2466306"/>
                <a:ext cx="47160" cy="49320"/>
              </p14:xfrm>
            </p:contentPart>
          </mc:Choice>
          <mc:Fallback xmlns="">
            <p:pic>
              <p:nvPicPr>
                <p:cNvPr id="55" name="Рукописный ввод 54">
                  <a:extLst>
                    <a:ext uri="{FF2B5EF4-FFF2-40B4-BE49-F238E27FC236}">
                      <a16:creationId xmlns:a16="http://schemas.microsoft.com/office/drawing/2014/main" id="{D7270C15-0F07-52B8-26D0-52A5A70EE520}"/>
                    </a:ext>
                  </a:extLst>
                </p:cNvPr>
                <p:cNvPicPr/>
                <p:nvPr/>
              </p:nvPicPr>
              <p:blipFill>
                <a:blip r:embed="rId60"/>
                <a:stretch>
                  <a:fillRect/>
                </a:stretch>
              </p:blipFill>
              <p:spPr>
                <a:xfrm>
                  <a:off x="4074292" y="2457306"/>
                  <a:ext cx="64800" cy="6696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57" name="Рукописный ввод 56">
                  <a:extLst>
                    <a:ext uri="{FF2B5EF4-FFF2-40B4-BE49-F238E27FC236}">
                      <a16:creationId xmlns:a16="http://schemas.microsoft.com/office/drawing/2014/main" id="{309592C2-8B48-AEC6-7730-6F2518160D2E}"/>
                    </a:ext>
                  </a:extLst>
                </p14:cNvPr>
                <p14:cNvContentPartPr/>
                <p14:nvPr/>
              </p14:nvContentPartPr>
              <p14:xfrm>
                <a:off x="4203172" y="1999386"/>
                <a:ext cx="117000" cy="564480"/>
              </p14:xfrm>
            </p:contentPart>
          </mc:Choice>
          <mc:Fallback xmlns="">
            <p:pic>
              <p:nvPicPr>
                <p:cNvPr id="57" name="Рукописный ввод 56">
                  <a:extLst>
                    <a:ext uri="{FF2B5EF4-FFF2-40B4-BE49-F238E27FC236}">
                      <a16:creationId xmlns:a16="http://schemas.microsoft.com/office/drawing/2014/main" id="{309592C2-8B48-AEC6-7730-6F2518160D2E}"/>
                    </a:ext>
                  </a:extLst>
                </p:cNvPr>
                <p:cNvPicPr/>
                <p:nvPr/>
              </p:nvPicPr>
              <p:blipFill>
                <a:blip r:embed="rId62"/>
                <a:stretch>
                  <a:fillRect/>
                </a:stretch>
              </p:blipFill>
              <p:spPr>
                <a:xfrm>
                  <a:off x="4194532" y="1990386"/>
                  <a:ext cx="134640" cy="58212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58" name="Рукописный ввод 57">
                  <a:extLst>
                    <a:ext uri="{FF2B5EF4-FFF2-40B4-BE49-F238E27FC236}">
                      <a16:creationId xmlns:a16="http://schemas.microsoft.com/office/drawing/2014/main" id="{B9CBA470-801C-BBCC-4826-AE4BA78F6FA9}"/>
                    </a:ext>
                  </a:extLst>
                </p14:cNvPr>
                <p14:cNvContentPartPr/>
                <p14:nvPr/>
              </p14:nvContentPartPr>
              <p14:xfrm>
                <a:off x="3841012" y="2005866"/>
                <a:ext cx="89640" cy="543960"/>
              </p14:xfrm>
            </p:contentPart>
          </mc:Choice>
          <mc:Fallback xmlns="">
            <p:pic>
              <p:nvPicPr>
                <p:cNvPr id="58" name="Рукописный ввод 57">
                  <a:extLst>
                    <a:ext uri="{FF2B5EF4-FFF2-40B4-BE49-F238E27FC236}">
                      <a16:creationId xmlns:a16="http://schemas.microsoft.com/office/drawing/2014/main" id="{B9CBA470-801C-BBCC-4826-AE4BA78F6FA9}"/>
                    </a:ext>
                  </a:extLst>
                </p:cNvPr>
                <p:cNvPicPr/>
                <p:nvPr/>
              </p:nvPicPr>
              <p:blipFill>
                <a:blip r:embed="rId64"/>
                <a:stretch>
                  <a:fillRect/>
                </a:stretch>
              </p:blipFill>
              <p:spPr>
                <a:xfrm>
                  <a:off x="3832372" y="1997226"/>
                  <a:ext cx="107280" cy="5616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5">
            <p14:nvContentPartPr>
              <p14:cNvPr id="60" name="Рукописный ввод 59">
                <a:extLst>
                  <a:ext uri="{FF2B5EF4-FFF2-40B4-BE49-F238E27FC236}">
                    <a16:creationId xmlns:a16="http://schemas.microsoft.com/office/drawing/2014/main" id="{C6CA3215-4DEA-F69D-8E0F-F2B3B4C779BA}"/>
                  </a:ext>
                </a:extLst>
              </p14:cNvPr>
              <p14:cNvContentPartPr/>
              <p14:nvPr/>
            </p14:nvContentPartPr>
            <p14:xfrm>
              <a:off x="3571732" y="1869426"/>
              <a:ext cx="4320" cy="360"/>
            </p14:xfrm>
          </p:contentPart>
        </mc:Choice>
        <mc:Fallback xmlns="">
          <p:pic>
            <p:nvPicPr>
              <p:cNvPr id="60" name="Рукописный ввод 59">
                <a:extLst>
                  <a:ext uri="{FF2B5EF4-FFF2-40B4-BE49-F238E27FC236}">
                    <a16:creationId xmlns:a16="http://schemas.microsoft.com/office/drawing/2014/main" id="{C6CA3215-4DEA-F69D-8E0F-F2B3B4C779BA}"/>
                  </a:ext>
                </a:extLst>
              </p:cNvPr>
              <p:cNvPicPr/>
              <p:nvPr/>
            </p:nvPicPr>
            <p:blipFill>
              <a:blip r:embed="rId66"/>
              <a:stretch>
                <a:fillRect/>
              </a:stretch>
            </p:blipFill>
            <p:spPr>
              <a:xfrm>
                <a:off x="3562732" y="1860786"/>
                <a:ext cx="2196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61" name="Рукописный ввод 60">
                <a:extLst>
                  <a:ext uri="{FF2B5EF4-FFF2-40B4-BE49-F238E27FC236}">
                    <a16:creationId xmlns:a16="http://schemas.microsoft.com/office/drawing/2014/main" id="{CE525EAD-9D8B-96F9-4BB6-9F9E437DBF31}"/>
                  </a:ext>
                </a:extLst>
              </p14:cNvPr>
              <p14:cNvContentPartPr/>
              <p14:nvPr/>
            </p14:nvContentPartPr>
            <p14:xfrm>
              <a:off x="3520612" y="1869426"/>
              <a:ext cx="55440" cy="67680"/>
            </p14:xfrm>
          </p:contentPart>
        </mc:Choice>
        <mc:Fallback xmlns="">
          <p:pic>
            <p:nvPicPr>
              <p:cNvPr id="61" name="Рукописный ввод 60">
                <a:extLst>
                  <a:ext uri="{FF2B5EF4-FFF2-40B4-BE49-F238E27FC236}">
                    <a16:creationId xmlns:a16="http://schemas.microsoft.com/office/drawing/2014/main" id="{CE525EAD-9D8B-96F9-4BB6-9F9E437DBF31}"/>
                  </a:ext>
                </a:extLst>
              </p:cNvPr>
              <p:cNvPicPr/>
              <p:nvPr/>
            </p:nvPicPr>
            <p:blipFill>
              <a:blip r:embed="rId68"/>
              <a:stretch>
                <a:fillRect/>
              </a:stretch>
            </p:blipFill>
            <p:spPr>
              <a:xfrm>
                <a:off x="3511612" y="1860786"/>
                <a:ext cx="73080" cy="8532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62" name="Рукописный ввод 61">
                <a:extLst>
                  <a:ext uri="{FF2B5EF4-FFF2-40B4-BE49-F238E27FC236}">
                    <a16:creationId xmlns:a16="http://schemas.microsoft.com/office/drawing/2014/main" id="{5FDFAFBF-861E-3B0D-C79B-4FF0CCA5D414}"/>
                  </a:ext>
                </a:extLst>
              </p14:cNvPr>
              <p14:cNvContentPartPr/>
              <p14:nvPr/>
            </p14:nvContentPartPr>
            <p14:xfrm>
              <a:off x="3427732" y="2019546"/>
              <a:ext cx="32040" cy="43560"/>
            </p14:xfrm>
          </p:contentPart>
        </mc:Choice>
        <mc:Fallback xmlns="">
          <p:pic>
            <p:nvPicPr>
              <p:cNvPr id="62" name="Рукописный ввод 61">
                <a:extLst>
                  <a:ext uri="{FF2B5EF4-FFF2-40B4-BE49-F238E27FC236}">
                    <a16:creationId xmlns:a16="http://schemas.microsoft.com/office/drawing/2014/main" id="{5FDFAFBF-861E-3B0D-C79B-4FF0CCA5D414}"/>
                  </a:ext>
                </a:extLst>
              </p:cNvPr>
              <p:cNvPicPr/>
              <p:nvPr/>
            </p:nvPicPr>
            <p:blipFill>
              <a:blip r:embed="rId70"/>
              <a:stretch>
                <a:fillRect/>
              </a:stretch>
            </p:blipFill>
            <p:spPr>
              <a:xfrm>
                <a:off x="3418732" y="2010906"/>
                <a:ext cx="49680" cy="6120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63" name="Рукописный ввод 62">
                <a:extLst>
                  <a:ext uri="{FF2B5EF4-FFF2-40B4-BE49-F238E27FC236}">
                    <a16:creationId xmlns:a16="http://schemas.microsoft.com/office/drawing/2014/main" id="{6466A065-CF83-9E0F-7AC8-0BF8073D7C83}"/>
                  </a:ext>
                </a:extLst>
              </p14:cNvPr>
              <p14:cNvContentPartPr/>
              <p14:nvPr/>
            </p14:nvContentPartPr>
            <p14:xfrm>
              <a:off x="3311812" y="2183346"/>
              <a:ext cx="38880" cy="54000"/>
            </p14:xfrm>
          </p:contentPart>
        </mc:Choice>
        <mc:Fallback xmlns="">
          <p:pic>
            <p:nvPicPr>
              <p:cNvPr id="63" name="Рукописный ввод 62">
                <a:extLst>
                  <a:ext uri="{FF2B5EF4-FFF2-40B4-BE49-F238E27FC236}">
                    <a16:creationId xmlns:a16="http://schemas.microsoft.com/office/drawing/2014/main" id="{6466A065-CF83-9E0F-7AC8-0BF8073D7C83}"/>
                  </a:ext>
                </a:extLst>
              </p:cNvPr>
              <p:cNvPicPr/>
              <p:nvPr/>
            </p:nvPicPr>
            <p:blipFill>
              <a:blip r:embed="rId72"/>
              <a:stretch>
                <a:fillRect/>
              </a:stretch>
            </p:blipFill>
            <p:spPr>
              <a:xfrm>
                <a:off x="3302812" y="2174706"/>
                <a:ext cx="56520" cy="7164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70" name="Рукописный ввод 69">
                <a:extLst>
                  <a:ext uri="{FF2B5EF4-FFF2-40B4-BE49-F238E27FC236}">
                    <a16:creationId xmlns:a16="http://schemas.microsoft.com/office/drawing/2014/main" id="{50EE71DD-AF4F-B167-C806-774A1BE76EC9}"/>
                  </a:ext>
                </a:extLst>
              </p14:cNvPr>
              <p14:cNvContentPartPr/>
              <p14:nvPr/>
            </p14:nvContentPartPr>
            <p14:xfrm>
              <a:off x="3198516" y="2388186"/>
              <a:ext cx="76320" cy="360"/>
            </p14:xfrm>
          </p:contentPart>
        </mc:Choice>
        <mc:Fallback xmlns="">
          <p:pic>
            <p:nvPicPr>
              <p:cNvPr id="70" name="Рукописный ввод 69">
                <a:extLst>
                  <a:ext uri="{FF2B5EF4-FFF2-40B4-BE49-F238E27FC236}">
                    <a16:creationId xmlns:a16="http://schemas.microsoft.com/office/drawing/2014/main" id="{50EE71DD-AF4F-B167-C806-774A1BE76EC9}"/>
                  </a:ext>
                </a:extLst>
              </p:cNvPr>
              <p:cNvPicPr/>
              <p:nvPr/>
            </p:nvPicPr>
            <p:blipFill>
              <a:blip r:embed="rId74"/>
              <a:stretch>
                <a:fillRect/>
              </a:stretch>
            </p:blipFill>
            <p:spPr>
              <a:xfrm>
                <a:off x="3189473" y="2379186"/>
                <a:ext cx="94044"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78" name="Рукописный ввод 77">
                <a:extLst>
                  <a:ext uri="{FF2B5EF4-FFF2-40B4-BE49-F238E27FC236}">
                    <a16:creationId xmlns:a16="http://schemas.microsoft.com/office/drawing/2014/main" id="{131573F2-9AEC-E007-EC58-247596BBE350}"/>
                  </a:ext>
                </a:extLst>
              </p14:cNvPr>
              <p14:cNvContentPartPr/>
              <p14:nvPr/>
            </p14:nvContentPartPr>
            <p14:xfrm>
              <a:off x="3247836" y="2374506"/>
              <a:ext cx="4320" cy="360"/>
            </p14:xfrm>
          </p:contentPart>
        </mc:Choice>
        <mc:Fallback xmlns="">
          <p:pic>
            <p:nvPicPr>
              <p:cNvPr id="78" name="Рукописный ввод 77">
                <a:extLst>
                  <a:ext uri="{FF2B5EF4-FFF2-40B4-BE49-F238E27FC236}">
                    <a16:creationId xmlns:a16="http://schemas.microsoft.com/office/drawing/2014/main" id="{131573F2-9AEC-E007-EC58-247596BBE350}"/>
                  </a:ext>
                </a:extLst>
              </p:cNvPr>
              <p:cNvPicPr/>
              <p:nvPr/>
            </p:nvPicPr>
            <p:blipFill>
              <a:blip r:embed="rId76"/>
              <a:stretch>
                <a:fillRect/>
              </a:stretch>
            </p:blipFill>
            <p:spPr>
              <a:xfrm>
                <a:off x="3238018" y="2365506"/>
                <a:ext cx="23564"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79" name="Рукописный ввод 78">
                <a:extLst>
                  <a:ext uri="{FF2B5EF4-FFF2-40B4-BE49-F238E27FC236}">
                    <a16:creationId xmlns:a16="http://schemas.microsoft.com/office/drawing/2014/main" id="{A16CD67C-8A50-A4D7-0077-56672B8FA909}"/>
                  </a:ext>
                </a:extLst>
              </p14:cNvPr>
              <p14:cNvContentPartPr/>
              <p14:nvPr/>
            </p14:nvContentPartPr>
            <p14:xfrm>
              <a:off x="2824732" y="2232306"/>
              <a:ext cx="713520" cy="129600"/>
            </p14:xfrm>
          </p:contentPart>
        </mc:Choice>
        <mc:Fallback xmlns="">
          <p:pic>
            <p:nvPicPr>
              <p:cNvPr id="79" name="Рукописный ввод 78">
                <a:extLst>
                  <a:ext uri="{FF2B5EF4-FFF2-40B4-BE49-F238E27FC236}">
                    <a16:creationId xmlns:a16="http://schemas.microsoft.com/office/drawing/2014/main" id="{A16CD67C-8A50-A4D7-0077-56672B8FA909}"/>
                  </a:ext>
                </a:extLst>
              </p:cNvPr>
              <p:cNvPicPr/>
              <p:nvPr/>
            </p:nvPicPr>
            <p:blipFill>
              <a:blip r:embed="rId78"/>
              <a:stretch>
                <a:fillRect/>
              </a:stretch>
            </p:blipFill>
            <p:spPr>
              <a:xfrm>
                <a:off x="2815732" y="2223306"/>
                <a:ext cx="731160" cy="147240"/>
              </a:xfrm>
              <a:prstGeom prst="rect">
                <a:avLst/>
              </a:prstGeom>
            </p:spPr>
          </p:pic>
        </mc:Fallback>
      </mc:AlternateContent>
      <p:grpSp>
        <p:nvGrpSpPr>
          <p:cNvPr id="98" name="Группа 97">
            <a:extLst>
              <a:ext uri="{FF2B5EF4-FFF2-40B4-BE49-F238E27FC236}">
                <a16:creationId xmlns:a16="http://schemas.microsoft.com/office/drawing/2014/main" id="{BBDA0A58-97A5-55C8-3D33-0C1EF5638D11}"/>
              </a:ext>
            </a:extLst>
          </p:cNvPr>
          <p:cNvGrpSpPr/>
          <p:nvPr/>
        </p:nvGrpSpPr>
        <p:grpSpPr>
          <a:xfrm>
            <a:off x="3009052" y="2360826"/>
            <a:ext cx="642240" cy="740520"/>
            <a:chOff x="3009052" y="2360826"/>
            <a:chExt cx="642240" cy="740520"/>
          </a:xfrm>
        </p:grpSpPr>
        <mc:AlternateContent xmlns:mc="http://schemas.openxmlformats.org/markup-compatibility/2006" xmlns:p14="http://schemas.microsoft.com/office/powerpoint/2010/main">
          <mc:Choice Requires="p14">
            <p:contentPart p14:bwMode="auto" r:id="rId79">
              <p14:nvContentPartPr>
                <p14:cNvPr id="64" name="Рукописный ввод 63">
                  <a:extLst>
                    <a:ext uri="{FF2B5EF4-FFF2-40B4-BE49-F238E27FC236}">
                      <a16:creationId xmlns:a16="http://schemas.microsoft.com/office/drawing/2014/main" id="{7AE6707B-98DB-5324-8ACD-60D157861297}"/>
                    </a:ext>
                  </a:extLst>
                </p14:cNvPr>
                <p14:cNvContentPartPr/>
                <p14:nvPr/>
              </p14:nvContentPartPr>
              <p14:xfrm>
                <a:off x="3212092" y="2360826"/>
                <a:ext cx="8640" cy="15480"/>
              </p14:xfrm>
            </p:contentPart>
          </mc:Choice>
          <mc:Fallback xmlns="">
            <p:pic>
              <p:nvPicPr>
                <p:cNvPr id="64" name="Рукописный ввод 63">
                  <a:extLst>
                    <a:ext uri="{FF2B5EF4-FFF2-40B4-BE49-F238E27FC236}">
                      <a16:creationId xmlns:a16="http://schemas.microsoft.com/office/drawing/2014/main" id="{7AE6707B-98DB-5324-8ACD-60D157861297}"/>
                    </a:ext>
                  </a:extLst>
                </p:cNvPr>
                <p:cNvPicPr/>
                <p:nvPr/>
              </p:nvPicPr>
              <p:blipFill>
                <a:blip r:embed="rId80"/>
                <a:stretch>
                  <a:fillRect/>
                </a:stretch>
              </p:blipFill>
              <p:spPr>
                <a:xfrm>
                  <a:off x="3203452" y="2352186"/>
                  <a:ext cx="26280" cy="3312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66" name="Рукописный ввод 65">
                  <a:extLst>
                    <a:ext uri="{FF2B5EF4-FFF2-40B4-BE49-F238E27FC236}">
                      <a16:creationId xmlns:a16="http://schemas.microsoft.com/office/drawing/2014/main" id="{67DEDF31-A29F-07E6-62BA-CF98B3596140}"/>
                    </a:ext>
                  </a:extLst>
                </p14:cNvPr>
                <p14:cNvContentPartPr/>
                <p14:nvPr/>
              </p14:nvContentPartPr>
              <p14:xfrm>
                <a:off x="3121732" y="2456226"/>
                <a:ext cx="30600" cy="54000"/>
              </p14:xfrm>
            </p:contentPart>
          </mc:Choice>
          <mc:Fallback xmlns="">
            <p:pic>
              <p:nvPicPr>
                <p:cNvPr id="66" name="Рукописный ввод 65">
                  <a:extLst>
                    <a:ext uri="{FF2B5EF4-FFF2-40B4-BE49-F238E27FC236}">
                      <a16:creationId xmlns:a16="http://schemas.microsoft.com/office/drawing/2014/main" id="{67DEDF31-A29F-07E6-62BA-CF98B3596140}"/>
                    </a:ext>
                  </a:extLst>
                </p:cNvPr>
                <p:cNvPicPr/>
                <p:nvPr/>
              </p:nvPicPr>
              <p:blipFill>
                <a:blip r:embed="rId82"/>
                <a:stretch>
                  <a:fillRect/>
                </a:stretch>
              </p:blipFill>
              <p:spPr>
                <a:xfrm>
                  <a:off x="3113092" y="2447586"/>
                  <a:ext cx="48240" cy="7164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68" name="Рукописный ввод 67">
                  <a:extLst>
                    <a:ext uri="{FF2B5EF4-FFF2-40B4-BE49-F238E27FC236}">
                      <a16:creationId xmlns:a16="http://schemas.microsoft.com/office/drawing/2014/main" id="{BB7FC78D-02C1-BC31-894D-E2A6950446C7}"/>
                    </a:ext>
                  </a:extLst>
                </p14:cNvPr>
                <p14:cNvContentPartPr/>
                <p14:nvPr/>
              </p14:nvContentPartPr>
              <p14:xfrm>
                <a:off x="3019492" y="2578986"/>
                <a:ext cx="51120" cy="87840"/>
              </p14:xfrm>
            </p:contentPart>
          </mc:Choice>
          <mc:Fallback xmlns="">
            <p:pic>
              <p:nvPicPr>
                <p:cNvPr id="68" name="Рукописный ввод 67">
                  <a:extLst>
                    <a:ext uri="{FF2B5EF4-FFF2-40B4-BE49-F238E27FC236}">
                      <a16:creationId xmlns:a16="http://schemas.microsoft.com/office/drawing/2014/main" id="{BB7FC78D-02C1-BC31-894D-E2A6950446C7}"/>
                    </a:ext>
                  </a:extLst>
                </p:cNvPr>
                <p:cNvPicPr/>
                <p:nvPr/>
              </p:nvPicPr>
              <p:blipFill>
                <a:blip r:embed="rId84"/>
                <a:stretch>
                  <a:fillRect/>
                </a:stretch>
              </p:blipFill>
              <p:spPr>
                <a:xfrm>
                  <a:off x="3010852" y="2570346"/>
                  <a:ext cx="68760" cy="10548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71" name="Рукописный ввод 70">
                  <a:extLst>
                    <a:ext uri="{FF2B5EF4-FFF2-40B4-BE49-F238E27FC236}">
                      <a16:creationId xmlns:a16="http://schemas.microsoft.com/office/drawing/2014/main" id="{00694B2D-2007-AB8D-7FCF-274135BD8114}"/>
                    </a:ext>
                  </a:extLst>
                </p14:cNvPr>
                <p14:cNvContentPartPr/>
                <p14:nvPr/>
              </p14:nvContentPartPr>
              <p14:xfrm>
                <a:off x="3009052" y="2375946"/>
                <a:ext cx="92160" cy="5760"/>
              </p14:xfrm>
            </p:contentPart>
          </mc:Choice>
          <mc:Fallback xmlns="">
            <p:pic>
              <p:nvPicPr>
                <p:cNvPr id="71" name="Рукописный ввод 70">
                  <a:extLst>
                    <a:ext uri="{FF2B5EF4-FFF2-40B4-BE49-F238E27FC236}">
                      <a16:creationId xmlns:a16="http://schemas.microsoft.com/office/drawing/2014/main" id="{00694B2D-2007-AB8D-7FCF-274135BD8114}"/>
                    </a:ext>
                  </a:extLst>
                </p:cNvPr>
                <p:cNvPicPr/>
                <p:nvPr/>
              </p:nvPicPr>
              <p:blipFill>
                <a:blip r:embed="rId86"/>
                <a:stretch>
                  <a:fillRect/>
                </a:stretch>
              </p:blipFill>
              <p:spPr>
                <a:xfrm>
                  <a:off x="3000412" y="2366946"/>
                  <a:ext cx="109800" cy="2340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73" name="Рукописный ввод 72">
                  <a:extLst>
                    <a:ext uri="{FF2B5EF4-FFF2-40B4-BE49-F238E27FC236}">
                      <a16:creationId xmlns:a16="http://schemas.microsoft.com/office/drawing/2014/main" id="{3F9ABC46-B0D4-DA8B-5E64-20E7CD697692}"/>
                    </a:ext>
                  </a:extLst>
                </p14:cNvPr>
                <p14:cNvContentPartPr/>
                <p14:nvPr/>
              </p14:nvContentPartPr>
              <p14:xfrm>
                <a:off x="3227212" y="2381346"/>
                <a:ext cx="71280" cy="360"/>
              </p14:xfrm>
            </p:contentPart>
          </mc:Choice>
          <mc:Fallback xmlns="">
            <p:pic>
              <p:nvPicPr>
                <p:cNvPr id="73" name="Рукописный ввод 72">
                  <a:extLst>
                    <a:ext uri="{FF2B5EF4-FFF2-40B4-BE49-F238E27FC236}">
                      <a16:creationId xmlns:a16="http://schemas.microsoft.com/office/drawing/2014/main" id="{3F9ABC46-B0D4-DA8B-5E64-20E7CD697692}"/>
                    </a:ext>
                  </a:extLst>
                </p:cNvPr>
                <p:cNvPicPr/>
                <p:nvPr/>
              </p:nvPicPr>
              <p:blipFill>
                <a:blip r:embed="rId88"/>
                <a:stretch>
                  <a:fillRect/>
                </a:stretch>
              </p:blipFill>
              <p:spPr>
                <a:xfrm>
                  <a:off x="3218572" y="2372346"/>
                  <a:ext cx="8892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75" name="Рукописный ввод 74">
                  <a:extLst>
                    <a:ext uri="{FF2B5EF4-FFF2-40B4-BE49-F238E27FC236}">
                      <a16:creationId xmlns:a16="http://schemas.microsoft.com/office/drawing/2014/main" id="{52FCF9A6-8C0C-0BBF-E876-882FE157EBD7}"/>
                    </a:ext>
                  </a:extLst>
                </p14:cNvPr>
                <p14:cNvContentPartPr/>
                <p14:nvPr/>
              </p14:nvContentPartPr>
              <p14:xfrm>
                <a:off x="3459412" y="2367666"/>
                <a:ext cx="61200" cy="7200"/>
              </p14:xfrm>
            </p:contentPart>
          </mc:Choice>
          <mc:Fallback xmlns="">
            <p:pic>
              <p:nvPicPr>
                <p:cNvPr id="75" name="Рукописный ввод 74">
                  <a:extLst>
                    <a:ext uri="{FF2B5EF4-FFF2-40B4-BE49-F238E27FC236}">
                      <a16:creationId xmlns:a16="http://schemas.microsoft.com/office/drawing/2014/main" id="{52FCF9A6-8C0C-0BBF-E876-882FE157EBD7}"/>
                    </a:ext>
                  </a:extLst>
                </p:cNvPr>
                <p:cNvPicPr/>
                <p:nvPr/>
              </p:nvPicPr>
              <p:blipFill>
                <a:blip r:embed="rId90"/>
                <a:stretch>
                  <a:fillRect/>
                </a:stretch>
              </p:blipFill>
              <p:spPr>
                <a:xfrm>
                  <a:off x="3450412" y="2358666"/>
                  <a:ext cx="78840" cy="2484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81" name="Рукописный ввод 80">
                  <a:extLst>
                    <a:ext uri="{FF2B5EF4-FFF2-40B4-BE49-F238E27FC236}">
                      <a16:creationId xmlns:a16="http://schemas.microsoft.com/office/drawing/2014/main" id="{3E7474D2-81EF-9EF0-9BEE-BF4D6B6A2FFA}"/>
                    </a:ext>
                  </a:extLst>
                </p14:cNvPr>
                <p14:cNvContentPartPr/>
                <p14:nvPr/>
              </p14:nvContentPartPr>
              <p14:xfrm>
                <a:off x="3349612" y="2497266"/>
                <a:ext cx="49680" cy="244800"/>
              </p14:xfrm>
            </p:contentPart>
          </mc:Choice>
          <mc:Fallback xmlns="">
            <p:pic>
              <p:nvPicPr>
                <p:cNvPr id="81" name="Рукописный ввод 80">
                  <a:extLst>
                    <a:ext uri="{FF2B5EF4-FFF2-40B4-BE49-F238E27FC236}">
                      <a16:creationId xmlns:a16="http://schemas.microsoft.com/office/drawing/2014/main" id="{3E7474D2-81EF-9EF0-9BEE-BF4D6B6A2FFA}"/>
                    </a:ext>
                  </a:extLst>
                </p:cNvPr>
                <p:cNvPicPr/>
                <p:nvPr/>
              </p:nvPicPr>
              <p:blipFill>
                <a:blip r:embed="rId92"/>
                <a:stretch>
                  <a:fillRect/>
                </a:stretch>
              </p:blipFill>
              <p:spPr>
                <a:xfrm>
                  <a:off x="3340972" y="2488266"/>
                  <a:ext cx="67320" cy="26244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82" name="Рукописный ввод 81">
                  <a:extLst>
                    <a:ext uri="{FF2B5EF4-FFF2-40B4-BE49-F238E27FC236}">
                      <a16:creationId xmlns:a16="http://schemas.microsoft.com/office/drawing/2014/main" id="{77125BDD-FAE1-5997-B594-ECA90B48BDFD}"/>
                    </a:ext>
                  </a:extLst>
                </p14:cNvPr>
                <p14:cNvContentPartPr/>
                <p14:nvPr/>
              </p14:nvContentPartPr>
              <p14:xfrm>
                <a:off x="3486772" y="2483946"/>
                <a:ext cx="19440" cy="81360"/>
              </p14:xfrm>
            </p:contentPart>
          </mc:Choice>
          <mc:Fallback xmlns="">
            <p:pic>
              <p:nvPicPr>
                <p:cNvPr id="82" name="Рукописный ввод 81">
                  <a:extLst>
                    <a:ext uri="{FF2B5EF4-FFF2-40B4-BE49-F238E27FC236}">
                      <a16:creationId xmlns:a16="http://schemas.microsoft.com/office/drawing/2014/main" id="{77125BDD-FAE1-5997-B594-ECA90B48BDFD}"/>
                    </a:ext>
                  </a:extLst>
                </p:cNvPr>
                <p:cNvPicPr/>
                <p:nvPr/>
              </p:nvPicPr>
              <p:blipFill>
                <a:blip r:embed="rId94"/>
                <a:stretch>
                  <a:fillRect/>
                </a:stretch>
              </p:blipFill>
              <p:spPr>
                <a:xfrm>
                  <a:off x="3477772" y="2474946"/>
                  <a:ext cx="37080" cy="9900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83" name="Рукописный ввод 82">
                  <a:extLst>
                    <a:ext uri="{FF2B5EF4-FFF2-40B4-BE49-F238E27FC236}">
                      <a16:creationId xmlns:a16="http://schemas.microsoft.com/office/drawing/2014/main" id="{DC6BEC65-1C5C-398D-AFD9-6A1CE17A46F6}"/>
                    </a:ext>
                  </a:extLst>
                </p14:cNvPr>
                <p14:cNvContentPartPr/>
                <p14:nvPr/>
              </p14:nvContentPartPr>
              <p14:xfrm>
                <a:off x="3432052" y="2476746"/>
                <a:ext cx="34560" cy="109080"/>
              </p14:xfrm>
            </p:contentPart>
          </mc:Choice>
          <mc:Fallback xmlns="">
            <p:pic>
              <p:nvPicPr>
                <p:cNvPr id="83" name="Рукописный ввод 82">
                  <a:extLst>
                    <a:ext uri="{FF2B5EF4-FFF2-40B4-BE49-F238E27FC236}">
                      <a16:creationId xmlns:a16="http://schemas.microsoft.com/office/drawing/2014/main" id="{DC6BEC65-1C5C-398D-AFD9-6A1CE17A46F6}"/>
                    </a:ext>
                  </a:extLst>
                </p:cNvPr>
                <p:cNvPicPr/>
                <p:nvPr/>
              </p:nvPicPr>
              <p:blipFill>
                <a:blip r:embed="rId96"/>
                <a:stretch>
                  <a:fillRect/>
                </a:stretch>
              </p:blipFill>
              <p:spPr>
                <a:xfrm>
                  <a:off x="3423052" y="2468106"/>
                  <a:ext cx="5220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84" name="Рукописный ввод 83">
                  <a:extLst>
                    <a:ext uri="{FF2B5EF4-FFF2-40B4-BE49-F238E27FC236}">
                      <a16:creationId xmlns:a16="http://schemas.microsoft.com/office/drawing/2014/main" id="{57504559-CCD6-9F07-048D-2C31E68A4873}"/>
                    </a:ext>
                  </a:extLst>
                </p14:cNvPr>
                <p14:cNvContentPartPr/>
                <p14:nvPr/>
              </p14:nvContentPartPr>
              <p14:xfrm>
                <a:off x="3518812" y="2483586"/>
                <a:ext cx="34920" cy="104760"/>
              </p14:xfrm>
            </p:contentPart>
          </mc:Choice>
          <mc:Fallback xmlns="">
            <p:pic>
              <p:nvPicPr>
                <p:cNvPr id="84" name="Рукописный ввод 83">
                  <a:extLst>
                    <a:ext uri="{FF2B5EF4-FFF2-40B4-BE49-F238E27FC236}">
                      <a16:creationId xmlns:a16="http://schemas.microsoft.com/office/drawing/2014/main" id="{57504559-CCD6-9F07-048D-2C31E68A4873}"/>
                    </a:ext>
                  </a:extLst>
                </p:cNvPr>
                <p:cNvPicPr/>
                <p:nvPr/>
              </p:nvPicPr>
              <p:blipFill>
                <a:blip r:embed="rId98"/>
                <a:stretch>
                  <a:fillRect/>
                </a:stretch>
              </p:blipFill>
              <p:spPr>
                <a:xfrm>
                  <a:off x="3509812" y="2474946"/>
                  <a:ext cx="52560" cy="12240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85" name="Рукописный ввод 84">
                  <a:extLst>
                    <a:ext uri="{FF2B5EF4-FFF2-40B4-BE49-F238E27FC236}">
                      <a16:creationId xmlns:a16="http://schemas.microsoft.com/office/drawing/2014/main" id="{B2539A2F-575C-F2B8-8BD8-284E409F0719}"/>
                    </a:ext>
                  </a:extLst>
                </p14:cNvPr>
                <p14:cNvContentPartPr/>
                <p14:nvPr/>
              </p14:nvContentPartPr>
              <p14:xfrm>
                <a:off x="3452572" y="2663586"/>
                <a:ext cx="32040" cy="86040"/>
              </p14:xfrm>
            </p:contentPart>
          </mc:Choice>
          <mc:Fallback xmlns="">
            <p:pic>
              <p:nvPicPr>
                <p:cNvPr id="85" name="Рукописный ввод 84">
                  <a:extLst>
                    <a:ext uri="{FF2B5EF4-FFF2-40B4-BE49-F238E27FC236}">
                      <a16:creationId xmlns:a16="http://schemas.microsoft.com/office/drawing/2014/main" id="{B2539A2F-575C-F2B8-8BD8-284E409F0719}"/>
                    </a:ext>
                  </a:extLst>
                </p:cNvPr>
                <p:cNvPicPr/>
                <p:nvPr/>
              </p:nvPicPr>
              <p:blipFill>
                <a:blip r:embed="rId100"/>
                <a:stretch>
                  <a:fillRect/>
                </a:stretch>
              </p:blipFill>
              <p:spPr>
                <a:xfrm>
                  <a:off x="3443932" y="2654946"/>
                  <a:ext cx="49680" cy="10368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87" name="Рукописный ввод 86">
                  <a:extLst>
                    <a:ext uri="{FF2B5EF4-FFF2-40B4-BE49-F238E27FC236}">
                      <a16:creationId xmlns:a16="http://schemas.microsoft.com/office/drawing/2014/main" id="{AE342CA3-A60E-2B39-F45F-612D8E51C61B}"/>
                    </a:ext>
                  </a:extLst>
                </p14:cNvPr>
                <p14:cNvContentPartPr/>
                <p14:nvPr/>
              </p14:nvContentPartPr>
              <p14:xfrm>
                <a:off x="3324052" y="2878866"/>
                <a:ext cx="62280" cy="137160"/>
              </p14:xfrm>
            </p:contentPart>
          </mc:Choice>
          <mc:Fallback xmlns="">
            <p:pic>
              <p:nvPicPr>
                <p:cNvPr id="87" name="Рукописный ввод 86">
                  <a:extLst>
                    <a:ext uri="{FF2B5EF4-FFF2-40B4-BE49-F238E27FC236}">
                      <a16:creationId xmlns:a16="http://schemas.microsoft.com/office/drawing/2014/main" id="{AE342CA3-A60E-2B39-F45F-612D8E51C61B}"/>
                    </a:ext>
                  </a:extLst>
                </p:cNvPr>
                <p:cNvPicPr/>
                <p:nvPr/>
              </p:nvPicPr>
              <p:blipFill>
                <a:blip r:embed="rId102"/>
                <a:stretch>
                  <a:fillRect/>
                </a:stretch>
              </p:blipFill>
              <p:spPr>
                <a:xfrm>
                  <a:off x="3315052" y="2870226"/>
                  <a:ext cx="79920" cy="15480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90" name="Рукописный ввод 89">
                  <a:extLst>
                    <a:ext uri="{FF2B5EF4-FFF2-40B4-BE49-F238E27FC236}">
                      <a16:creationId xmlns:a16="http://schemas.microsoft.com/office/drawing/2014/main" id="{0F779E0C-6FA9-8676-A8C2-35EDD5FEFE1C}"/>
                    </a:ext>
                  </a:extLst>
                </p14:cNvPr>
                <p14:cNvContentPartPr/>
                <p14:nvPr/>
              </p14:nvContentPartPr>
              <p14:xfrm>
                <a:off x="3459412" y="2838186"/>
                <a:ext cx="25200" cy="79200"/>
              </p14:xfrm>
            </p:contentPart>
          </mc:Choice>
          <mc:Fallback xmlns="">
            <p:pic>
              <p:nvPicPr>
                <p:cNvPr id="90" name="Рукописный ввод 89">
                  <a:extLst>
                    <a:ext uri="{FF2B5EF4-FFF2-40B4-BE49-F238E27FC236}">
                      <a16:creationId xmlns:a16="http://schemas.microsoft.com/office/drawing/2014/main" id="{0F779E0C-6FA9-8676-A8C2-35EDD5FEFE1C}"/>
                    </a:ext>
                  </a:extLst>
                </p:cNvPr>
                <p:cNvPicPr/>
                <p:nvPr/>
              </p:nvPicPr>
              <p:blipFill>
                <a:blip r:embed="rId104"/>
                <a:stretch>
                  <a:fillRect/>
                </a:stretch>
              </p:blipFill>
              <p:spPr>
                <a:xfrm>
                  <a:off x="3450412" y="2829546"/>
                  <a:ext cx="42840" cy="9684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91" name="Рукописный ввод 90">
                  <a:extLst>
                    <a:ext uri="{FF2B5EF4-FFF2-40B4-BE49-F238E27FC236}">
                      <a16:creationId xmlns:a16="http://schemas.microsoft.com/office/drawing/2014/main" id="{E61E8B58-E3FA-335B-2FA2-3B8D5ED0BFFF}"/>
                    </a:ext>
                  </a:extLst>
                </p14:cNvPr>
                <p14:cNvContentPartPr/>
                <p14:nvPr/>
              </p14:nvContentPartPr>
              <p14:xfrm>
                <a:off x="3424852" y="2824866"/>
                <a:ext cx="15840" cy="94680"/>
              </p14:xfrm>
            </p:contentPart>
          </mc:Choice>
          <mc:Fallback xmlns="">
            <p:pic>
              <p:nvPicPr>
                <p:cNvPr id="91" name="Рукописный ввод 90">
                  <a:extLst>
                    <a:ext uri="{FF2B5EF4-FFF2-40B4-BE49-F238E27FC236}">
                      <a16:creationId xmlns:a16="http://schemas.microsoft.com/office/drawing/2014/main" id="{E61E8B58-E3FA-335B-2FA2-3B8D5ED0BFFF}"/>
                    </a:ext>
                  </a:extLst>
                </p:cNvPr>
                <p:cNvPicPr/>
                <p:nvPr/>
              </p:nvPicPr>
              <p:blipFill>
                <a:blip r:embed="rId106"/>
                <a:stretch>
                  <a:fillRect/>
                </a:stretch>
              </p:blipFill>
              <p:spPr>
                <a:xfrm>
                  <a:off x="3415852" y="2815866"/>
                  <a:ext cx="33480" cy="11232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92" name="Рукописный ввод 91">
                  <a:extLst>
                    <a:ext uri="{FF2B5EF4-FFF2-40B4-BE49-F238E27FC236}">
                      <a16:creationId xmlns:a16="http://schemas.microsoft.com/office/drawing/2014/main" id="{54BE06FE-C9F6-BB87-F918-7F97FBD2DD13}"/>
                    </a:ext>
                  </a:extLst>
                </p14:cNvPr>
                <p14:cNvContentPartPr/>
                <p14:nvPr/>
              </p14:nvContentPartPr>
              <p14:xfrm>
                <a:off x="3495772" y="2804346"/>
                <a:ext cx="29880" cy="133560"/>
              </p14:xfrm>
            </p:contentPart>
          </mc:Choice>
          <mc:Fallback xmlns="">
            <p:pic>
              <p:nvPicPr>
                <p:cNvPr id="92" name="Рукописный ввод 91">
                  <a:extLst>
                    <a:ext uri="{FF2B5EF4-FFF2-40B4-BE49-F238E27FC236}">
                      <a16:creationId xmlns:a16="http://schemas.microsoft.com/office/drawing/2014/main" id="{54BE06FE-C9F6-BB87-F918-7F97FBD2DD13}"/>
                    </a:ext>
                  </a:extLst>
                </p:cNvPr>
                <p:cNvPicPr/>
                <p:nvPr/>
              </p:nvPicPr>
              <p:blipFill>
                <a:blip r:embed="rId108"/>
                <a:stretch>
                  <a:fillRect/>
                </a:stretch>
              </p:blipFill>
              <p:spPr>
                <a:xfrm>
                  <a:off x="3487132" y="2795706"/>
                  <a:ext cx="4752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94" name="Рукописный ввод 93">
                  <a:extLst>
                    <a:ext uri="{FF2B5EF4-FFF2-40B4-BE49-F238E27FC236}">
                      <a16:creationId xmlns:a16="http://schemas.microsoft.com/office/drawing/2014/main" id="{AE02A45C-D2E5-6D5B-C0B0-44C8A9DEF4ED}"/>
                    </a:ext>
                  </a:extLst>
                </p14:cNvPr>
                <p14:cNvContentPartPr/>
                <p14:nvPr/>
              </p14:nvContentPartPr>
              <p14:xfrm>
                <a:off x="3407572" y="3000906"/>
                <a:ext cx="51480" cy="88560"/>
              </p14:xfrm>
            </p:contentPart>
          </mc:Choice>
          <mc:Fallback xmlns="">
            <p:pic>
              <p:nvPicPr>
                <p:cNvPr id="94" name="Рукописный ввод 93">
                  <a:extLst>
                    <a:ext uri="{FF2B5EF4-FFF2-40B4-BE49-F238E27FC236}">
                      <a16:creationId xmlns:a16="http://schemas.microsoft.com/office/drawing/2014/main" id="{AE02A45C-D2E5-6D5B-C0B0-44C8A9DEF4ED}"/>
                    </a:ext>
                  </a:extLst>
                </p:cNvPr>
                <p:cNvPicPr/>
                <p:nvPr/>
              </p:nvPicPr>
              <p:blipFill>
                <a:blip r:embed="rId110"/>
                <a:stretch>
                  <a:fillRect/>
                </a:stretch>
              </p:blipFill>
              <p:spPr>
                <a:xfrm>
                  <a:off x="3398932" y="2992266"/>
                  <a:ext cx="6912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95" name="Рукописный ввод 94">
                  <a:extLst>
                    <a:ext uri="{FF2B5EF4-FFF2-40B4-BE49-F238E27FC236}">
                      <a16:creationId xmlns:a16="http://schemas.microsoft.com/office/drawing/2014/main" id="{3CA420E6-236E-99D5-21B7-2F035BC7CCD6}"/>
                    </a:ext>
                  </a:extLst>
                </p14:cNvPr>
                <p14:cNvContentPartPr/>
                <p14:nvPr/>
              </p14:nvContentPartPr>
              <p14:xfrm>
                <a:off x="3558772" y="2490426"/>
                <a:ext cx="92520" cy="610920"/>
              </p14:xfrm>
            </p:contentPart>
          </mc:Choice>
          <mc:Fallback xmlns="">
            <p:pic>
              <p:nvPicPr>
                <p:cNvPr id="95" name="Рукописный ввод 94">
                  <a:extLst>
                    <a:ext uri="{FF2B5EF4-FFF2-40B4-BE49-F238E27FC236}">
                      <a16:creationId xmlns:a16="http://schemas.microsoft.com/office/drawing/2014/main" id="{3CA420E6-236E-99D5-21B7-2F035BC7CCD6}"/>
                    </a:ext>
                  </a:extLst>
                </p:cNvPr>
                <p:cNvPicPr/>
                <p:nvPr/>
              </p:nvPicPr>
              <p:blipFill>
                <a:blip r:embed="rId112"/>
                <a:stretch>
                  <a:fillRect/>
                </a:stretch>
              </p:blipFill>
              <p:spPr>
                <a:xfrm>
                  <a:off x="3549772" y="2481786"/>
                  <a:ext cx="110160" cy="62856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97" name="Рукописный ввод 96">
                  <a:extLst>
                    <a:ext uri="{FF2B5EF4-FFF2-40B4-BE49-F238E27FC236}">
                      <a16:creationId xmlns:a16="http://schemas.microsoft.com/office/drawing/2014/main" id="{1EC6E04F-9DF0-F212-6B31-D2FF5273DF80}"/>
                    </a:ext>
                  </a:extLst>
                </p14:cNvPr>
                <p14:cNvContentPartPr/>
                <p14:nvPr/>
              </p14:nvContentPartPr>
              <p14:xfrm>
                <a:off x="3233692" y="2483586"/>
                <a:ext cx="103320" cy="589680"/>
              </p14:xfrm>
            </p:contentPart>
          </mc:Choice>
          <mc:Fallback xmlns="">
            <p:pic>
              <p:nvPicPr>
                <p:cNvPr id="97" name="Рукописный ввод 96">
                  <a:extLst>
                    <a:ext uri="{FF2B5EF4-FFF2-40B4-BE49-F238E27FC236}">
                      <a16:creationId xmlns:a16="http://schemas.microsoft.com/office/drawing/2014/main" id="{1EC6E04F-9DF0-F212-6B31-D2FF5273DF80}"/>
                    </a:ext>
                  </a:extLst>
                </p:cNvPr>
                <p:cNvPicPr/>
                <p:nvPr/>
              </p:nvPicPr>
              <p:blipFill>
                <a:blip r:embed="rId114"/>
                <a:stretch>
                  <a:fillRect/>
                </a:stretch>
              </p:blipFill>
              <p:spPr>
                <a:xfrm>
                  <a:off x="3224692" y="2474946"/>
                  <a:ext cx="120960" cy="607320"/>
                </a:xfrm>
                <a:prstGeom prst="rect">
                  <a:avLst/>
                </a:prstGeom>
              </p:spPr>
            </p:pic>
          </mc:Fallback>
        </mc:AlternateContent>
      </p:grpSp>
      <p:grpSp>
        <p:nvGrpSpPr>
          <p:cNvPr id="104" name="Группа 103">
            <a:extLst>
              <a:ext uri="{FF2B5EF4-FFF2-40B4-BE49-F238E27FC236}">
                <a16:creationId xmlns:a16="http://schemas.microsoft.com/office/drawing/2014/main" id="{58306215-ACF2-F6A7-4CFE-6C304454D277}"/>
              </a:ext>
            </a:extLst>
          </p:cNvPr>
          <p:cNvGrpSpPr/>
          <p:nvPr/>
        </p:nvGrpSpPr>
        <p:grpSpPr>
          <a:xfrm>
            <a:off x="3137316" y="1419066"/>
            <a:ext cx="198720" cy="191880"/>
            <a:chOff x="2721052" y="1419066"/>
            <a:chExt cx="198720" cy="191880"/>
          </a:xfrm>
        </p:grpSpPr>
        <mc:AlternateContent xmlns:mc="http://schemas.openxmlformats.org/markup-compatibility/2006" xmlns:p14="http://schemas.microsoft.com/office/powerpoint/2010/main">
          <mc:Choice Requires="p14">
            <p:contentPart p14:bwMode="auto" r:id="rId115">
              <p14:nvContentPartPr>
                <p14:cNvPr id="99" name="Рукописный ввод 98">
                  <a:extLst>
                    <a:ext uri="{FF2B5EF4-FFF2-40B4-BE49-F238E27FC236}">
                      <a16:creationId xmlns:a16="http://schemas.microsoft.com/office/drawing/2014/main" id="{25D8C227-2BAE-8DC4-65D8-F600A3C90990}"/>
                    </a:ext>
                  </a:extLst>
                </p14:cNvPr>
                <p14:cNvContentPartPr/>
                <p14:nvPr/>
              </p14:nvContentPartPr>
              <p14:xfrm>
                <a:off x="2721052" y="1473786"/>
                <a:ext cx="29880" cy="129600"/>
              </p14:xfrm>
            </p:contentPart>
          </mc:Choice>
          <mc:Fallback xmlns="">
            <p:pic>
              <p:nvPicPr>
                <p:cNvPr id="99" name="Рукописный ввод 98">
                  <a:extLst>
                    <a:ext uri="{FF2B5EF4-FFF2-40B4-BE49-F238E27FC236}">
                      <a16:creationId xmlns:a16="http://schemas.microsoft.com/office/drawing/2014/main" id="{25D8C227-2BAE-8DC4-65D8-F600A3C90990}"/>
                    </a:ext>
                  </a:extLst>
                </p:cNvPr>
                <p:cNvPicPr/>
                <p:nvPr/>
              </p:nvPicPr>
              <p:blipFill>
                <a:blip r:embed="rId116"/>
                <a:stretch>
                  <a:fillRect/>
                </a:stretch>
              </p:blipFill>
              <p:spPr>
                <a:xfrm>
                  <a:off x="2712412" y="1464786"/>
                  <a:ext cx="47520" cy="14724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100" name="Рукописный ввод 99">
                  <a:extLst>
                    <a:ext uri="{FF2B5EF4-FFF2-40B4-BE49-F238E27FC236}">
                      <a16:creationId xmlns:a16="http://schemas.microsoft.com/office/drawing/2014/main" id="{C9804D52-D4F6-6786-0BC9-6F7B4B085AB6}"/>
                    </a:ext>
                  </a:extLst>
                </p14:cNvPr>
                <p14:cNvContentPartPr/>
                <p14:nvPr/>
              </p14:nvContentPartPr>
              <p14:xfrm>
                <a:off x="2734732" y="1419066"/>
                <a:ext cx="1440" cy="1440"/>
              </p14:xfrm>
            </p:contentPart>
          </mc:Choice>
          <mc:Fallback xmlns="">
            <p:pic>
              <p:nvPicPr>
                <p:cNvPr id="100" name="Рукописный ввод 99">
                  <a:extLst>
                    <a:ext uri="{FF2B5EF4-FFF2-40B4-BE49-F238E27FC236}">
                      <a16:creationId xmlns:a16="http://schemas.microsoft.com/office/drawing/2014/main" id="{C9804D52-D4F6-6786-0BC9-6F7B4B085AB6}"/>
                    </a:ext>
                  </a:extLst>
                </p:cNvPr>
                <p:cNvPicPr/>
                <p:nvPr/>
              </p:nvPicPr>
              <p:blipFill>
                <a:blip r:embed="rId118"/>
                <a:stretch>
                  <a:fillRect/>
                </a:stretch>
              </p:blipFill>
              <p:spPr>
                <a:xfrm>
                  <a:off x="2726092" y="1410426"/>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101" name="Рукописный ввод 100">
                  <a:extLst>
                    <a:ext uri="{FF2B5EF4-FFF2-40B4-BE49-F238E27FC236}">
                      <a16:creationId xmlns:a16="http://schemas.microsoft.com/office/drawing/2014/main" id="{D4B0093B-E88D-A026-B779-A256077E25F7}"/>
                    </a:ext>
                  </a:extLst>
                </p14:cNvPr>
                <p14:cNvContentPartPr/>
                <p14:nvPr/>
              </p14:nvContentPartPr>
              <p14:xfrm>
                <a:off x="2784052" y="1514466"/>
                <a:ext cx="25560" cy="6840"/>
              </p14:xfrm>
            </p:contentPart>
          </mc:Choice>
          <mc:Fallback xmlns="">
            <p:pic>
              <p:nvPicPr>
                <p:cNvPr id="101" name="Рукописный ввод 100">
                  <a:extLst>
                    <a:ext uri="{FF2B5EF4-FFF2-40B4-BE49-F238E27FC236}">
                      <a16:creationId xmlns:a16="http://schemas.microsoft.com/office/drawing/2014/main" id="{D4B0093B-E88D-A026-B779-A256077E25F7}"/>
                    </a:ext>
                  </a:extLst>
                </p:cNvPr>
                <p:cNvPicPr/>
                <p:nvPr/>
              </p:nvPicPr>
              <p:blipFill>
                <a:blip r:embed="rId120"/>
                <a:stretch>
                  <a:fillRect/>
                </a:stretch>
              </p:blipFill>
              <p:spPr>
                <a:xfrm>
                  <a:off x="2775052" y="1505826"/>
                  <a:ext cx="4320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102" name="Рукописный ввод 101">
                  <a:extLst>
                    <a:ext uri="{FF2B5EF4-FFF2-40B4-BE49-F238E27FC236}">
                      <a16:creationId xmlns:a16="http://schemas.microsoft.com/office/drawing/2014/main" id="{3093C6F1-9969-0DB3-966E-A9D260AFDA46}"/>
                    </a:ext>
                  </a:extLst>
                </p14:cNvPr>
                <p14:cNvContentPartPr/>
                <p14:nvPr/>
              </p14:nvContentPartPr>
              <p14:xfrm>
                <a:off x="2790532" y="1569186"/>
                <a:ext cx="8280" cy="360"/>
              </p14:xfrm>
            </p:contentPart>
          </mc:Choice>
          <mc:Fallback xmlns="">
            <p:pic>
              <p:nvPicPr>
                <p:cNvPr id="102" name="Рукописный ввод 101">
                  <a:extLst>
                    <a:ext uri="{FF2B5EF4-FFF2-40B4-BE49-F238E27FC236}">
                      <a16:creationId xmlns:a16="http://schemas.microsoft.com/office/drawing/2014/main" id="{3093C6F1-9969-0DB3-966E-A9D260AFDA46}"/>
                    </a:ext>
                  </a:extLst>
                </p:cNvPr>
                <p:cNvPicPr/>
                <p:nvPr/>
              </p:nvPicPr>
              <p:blipFill>
                <a:blip r:embed="rId122"/>
                <a:stretch>
                  <a:fillRect/>
                </a:stretch>
              </p:blipFill>
              <p:spPr>
                <a:xfrm>
                  <a:off x="2781892" y="1560546"/>
                  <a:ext cx="2592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103" name="Рукописный ввод 102">
                  <a:extLst>
                    <a:ext uri="{FF2B5EF4-FFF2-40B4-BE49-F238E27FC236}">
                      <a16:creationId xmlns:a16="http://schemas.microsoft.com/office/drawing/2014/main" id="{611162DB-6A08-11F6-5B9F-9F8C52A6978B}"/>
                    </a:ext>
                  </a:extLst>
                </p14:cNvPr>
                <p14:cNvContentPartPr/>
                <p14:nvPr/>
              </p14:nvContentPartPr>
              <p14:xfrm>
                <a:off x="2858572" y="1485666"/>
                <a:ext cx="61200" cy="125280"/>
              </p14:xfrm>
            </p:contentPart>
          </mc:Choice>
          <mc:Fallback xmlns="">
            <p:pic>
              <p:nvPicPr>
                <p:cNvPr id="103" name="Рукописный ввод 102">
                  <a:extLst>
                    <a:ext uri="{FF2B5EF4-FFF2-40B4-BE49-F238E27FC236}">
                      <a16:creationId xmlns:a16="http://schemas.microsoft.com/office/drawing/2014/main" id="{611162DB-6A08-11F6-5B9F-9F8C52A6978B}"/>
                    </a:ext>
                  </a:extLst>
                </p:cNvPr>
                <p:cNvPicPr/>
                <p:nvPr/>
              </p:nvPicPr>
              <p:blipFill>
                <a:blip r:embed="rId124"/>
                <a:stretch>
                  <a:fillRect/>
                </a:stretch>
              </p:blipFill>
              <p:spPr>
                <a:xfrm>
                  <a:off x="2849932" y="1476666"/>
                  <a:ext cx="78840" cy="142920"/>
                </a:xfrm>
                <a:prstGeom prst="rect">
                  <a:avLst/>
                </a:prstGeom>
              </p:spPr>
            </p:pic>
          </mc:Fallback>
        </mc:AlternateContent>
      </p:grpSp>
      <p:sp>
        <p:nvSpPr>
          <p:cNvPr id="12" name="Заголовок 1">
            <a:extLst>
              <a:ext uri="{FF2B5EF4-FFF2-40B4-BE49-F238E27FC236}">
                <a16:creationId xmlns:a16="http://schemas.microsoft.com/office/drawing/2014/main" id="{DDD5672A-CF68-E42C-7586-63EC4113493D}"/>
              </a:ext>
            </a:extLst>
          </p:cNvPr>
          <p:cNvSpPr txBox="1">
            <a:spLocks/>
          </p:cNvSpPr>
          <p:nvPr/>
        </p:nvSpPr>
        <p:spPr>
          <a:xfrm>
            <a:off x="595312" y="630055"/>
            <a:ext cx="8014057" cy="535466"/>
          </a:xfrm>
          <a:prstGeom prst="rect">
            <a:avLst/>
          </a:prstGeom>
        </p:spPr>
        <p:txBody>
          <a:bodyPr vert="horz" lIns="91440" tIns="45720" rIns="91440" bIns="45720" rtlCol="0" anchor="t">
            <a:normAutofit/>
          </a:bodyPr>
          <a:lstStyle>
            <a:lvl1pPr algn="l" defTabSz="685789" rtl="0" eaLnBrk="1" latinLnBrk="0" hangingPunct="1">
              <a:lnSpc>
                <a:spcPct val="90000"/>
              </a:lnSpc>
              <a:spcBef>
                <a:spcPct val="0"/>
              </a:spcBef>
              <a:buNone/>
              <a:defRPr sz="2400" b="1" kern="1200">
                <a:solidFill>
                  <a:schemeClr val="tx1"/>
                </a:solidFill>
                <a:latin typeface="Montserrat" pitchFamily="2" charset="0"/>
                <a:ea typeface="+mj-ea"/>
                <a:cs typeface="+mj-cs"/>
              </a:defRPr>
            </a:lvl1pPr>
          </a:lstStyle>
          <a:p>
            <a:r>
              <a:rPr lang="en-US" sz="2000" dirty="0">
                <a:solidFill>
                  <a:schemeClr val="tx1">
                    <a:lumMod val="50000"/>
                    <a:lumOff val="50000"/>
                  </a:schemeClr>
                </a:solidFill>
              </a:rPr>
              <a:t>An uncertainty-aware loss intuition</a:t>
            </a:r>
            <a:br>
              <a:rPr lang="ru-RU" dirty="0">
                <a:solidFill>
                  <a:schemeClr val="tx1">
                    <a:lumMod val="75000"/>
                    <a:lumOff val="25000"/>
                  </a:schemeClr>
                </a:solidFill>
              </a:rPr>
            </a:br>
            <a:r>
              <a:rPr lang="en-US" sz="800" b="0" dirty="0">
                <a:solidFill>
                  <a:schemeClr val="tx1">
                    <a:lumMod val="75000"/>
                    <a:lumOff val="25000"/>
                  </a:schemeClr>
                </a:solidFill>
                <a:latin typeface="Arial" charset="0"/>
                <a:ea typeface="+mn-ea"/>
                <a:cs typeface="Arial" charset="0"/>
              </a:rPr>
              <a:t>Trick that allows to use a regression loss in c</a:t>
            </a:r>
            <a:r>
              <a:rPr lang="en-US" altLang="ru-RU" sz="800" b="0" dirty="0">
                <a:latin typeface="Arial" charset="0"/>
                <a:ea typeface="+mn-ea"/>
                <a:cs typeface="Arial" charset="0"/>
              </a:rPr>
              <a:t>lassification</a:t>
            </a:r>
            <a:endParaRPr lang="ru-RU" sz="800" b="0" dirty="0">
              <a:solidFill>
                <a:srgbClr val="808080"/>
              </a:solidFill>
              <a:latin typeface="Arial" charset="0"/>
              <a:ea typeface="+mn-ea"/>
              <a:cs typeface="Arial" charset="0"/>
            </a:endParaRPr>
          </a:p>
        </p:txBody>
      </p:sp>
      <p:sp>
        <p:nvSpPr>
          <p:cNvPr id="2" name="Нижний колонтитул 4">
            <a:extLst>
              <a:ext uri="{FF2B5EF4-FFF2-40B4-BE49-F238E27FC236}">
                <a16:creationId xmlns:a16="http://schemas.microsoft.com/office/drawing/2014/main" id="{1045EEE1-5A83-F6C8-26D4-1602CAD89852}"/>
              </a:ext>
            </a:extLst>
          </p:cNvPr>
          <p:cNvSpPr txBox="1">
            <a:spLocks/>
          </p:cNvSpPr>
          <p:nvPr/>
        </p:nvSpPr>
        <p:spPr>
          <a:xfrm>
            <a:off x="597588" y="347868"/>
            <a:ext cx="3086100" cy="273815"/>
          </a:xfrm>
          <a:prstGeom prst="rect">
            <a:avLst/>
          </a:prstGeom>
        </p:spPr>
        <p:txBody>
          <a:bodyPr vert="horz" lIns="45899" tIns="22950" rIns="45899" bIns="22950" rtlCol="0" anchor="ctr"/>
          <a:lstStyle>
            <a:defPPr>
              <a:defRPr lang="ru-RU"/>
            </a:defPPr>
            <a:lvl1pPr marL="0" algn="l" defTabSz="914400" rtl="0" eaLnBrk="1" latinLnBrk="0" hangingPunct="1">
              <a:defRPr sz="1450" b="0" kern="1200">
                <a:solidFill>
                  <a:srgbClr val="808080"/>
                </a:solidFill>
                <a:latin typeface="Montserrat"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728" dirty="0">
                <a:latin typeface="IBM Plex Sans" panose="020B0503050203000203" pitchFamily="34" charset="0"/>
              </a:rPr>
              <a:t>Lecture 6. Loss Functions. Uncertainty Estimation</a:t>
            </a:r>
            <a:br>
              <a:rPr lang="en-US" sz="728" dirty="0">
                <a:latin typeface="IBM Plex Sans" panose="020B0503050203000203" pitchFamily="34" charset="0"/>
              </a:rPr>
            </a:br>
            <a:r>
              <a:rPr lang="en-US" sz="728" dirty="0">
                <a:latin typeface="IBM Plex Sans" panose="020B0503050203000203" pitchFamily="34" charset="0"/>
              </a:rPr>
              <a:t>by Alexei Kornaev</a:t>
            </a:r>
            <a:endParaRPr lang="ru-RU" sz="728" dirty="0">
              <a:latin typeface="IBM Plex Sans" panose="020B0503050203000203" pitchFamily="34" charset="0"/>
            </a:endParaRPr>
          </a:p>
        </p:txBody>
      </p:sp>
    </p:spTree>
    <p:extLst>
      <p:ext uri="{BB962C8B-B14F-4D97-AF65-F5344CB8AC3E}">
        <p14:creationId xmlns:p14="http://schemas.microsoft.com/office/powerpoint/2010/main" val="2431931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6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7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Рисунок 23">
            <a:extLst>
              <a:ext uri="{FF2B5EF4-FFF2-40B4-BE49-F238E27FC236}">
                <a16:creationId xmlns:a16="http://schemas.microsoft.com/office/drawing/2014/main" id="{686CC096-D421-025E-E49B-12D7042B6F28}"/>
              </a:ext>
            </a:extLst>
          </p:cNvPr>
          <p:cNvPicPr>
            <a:picLocks noChangeAspect="1"/>
          </p:cNvPicPr>
          <p:nvPr/>
        </p:nvPicPr>
        <p:blipFill>
          <a:blip r:embed="rId2"/>
          <a:stretch>
            <a:fillRect/>
          </a:stretch>
        </p:blipFill>
        <p:spPr>
          <a:xfrm>
            <a:off x="2514317" y="2053349"/>
            <a:ext cx="1110865" cy="1080000"/>
          </a:xfrm>
          <a:prstGeom prst="rect">
            <a:avLst/>
          </a:prstGeom>
        </p:spPr>
      </p:pic>
      <p:sp>
        <p:nvSpPr>
          <p:cNvPr id="4" name="Номер слайда 3">
            <a:extLst>
              <a:ext uri="{FF2B5EF4-FFF2-40B4-BE49-F238E27FC236}">
                <a16:creationId xmlns:a16="http://schemas.microsoft.com/office/drawing/2014/main" id="{A876D1CF-6EAC-F3E7-C6E5-11A9C0320C7F}"/>
              </a:ext>
            </a:extLst>
          </p:cNvPr>
          <p:cNvSpPr>
            <a:spLocks noGrp="1"/>
          </p:cNvSpPr>
          <p:nvPr>
            <p:ph type="sldNum" sz="quarter" idx="4294967295"/>
          </p:nvPr>
        </p:nvSpPr>
        <p:spPr>
          <a:xfrm>
            <a:off x="6533015" y="4631753"/>
            <a:ext cx="2057400" cy="273815"/>
          </a:xfrm>
        </p:spPr>
        <p:txBody>
          <a:bodyPr/>
          <a:lstStyle/>
          <a:p>
            <a:fld id="{7F51F9F8-EAF5-D645-AF75-0522F1FAF6E8}" type="slidenum">
              <a:rPr lang="ru-RU" smtClean="0"/>
              <a:pPr/>
              <a:t>26</a:t>
            </a:fld>
            <a:endParaRPr lang="ru-RU" dirty="0"/>
          </a:p>
        </p:txBody>
      </p:sp>
      <p:grpSp>
        <p:nvGrpSpPr>
          <p:cNvPr id="5" name="Группа 4">
            <a:extLst>
              <a:ext uri="{FF2B5EF4-FFF2-40B4-BE49-F238E27FC236}">
                <a16:creationId xmlns:a16="http://schemas.microsoft.com/office/drawing/2014/main" id="{72D4A44E-6E1E-98B9-EDB7-68040AB7669D}"/>
              </a:ext>
            </a:extLst>
          </p:cNvPr>
          <p:cNvGrpSpPr/>
          <p:nvPr/>
        </p:nvGrpSpPr>
        <p:grpSpPr>
          <a:xfrm>
            <a:off x="8414427" y="204960"/>
            <a:ext cx="201063" cy="201075"/>
            <a:chOff x="1530350" y="3059906"/>
            <a:chExt cx="273827" cy="273844"/>
          </a:xfrm>
        </p:grpSpPr>
        <p:sp>
          <p:nvSpPr>
            <p:cNvPr id="6" name="Полилиния 5">
              <a:extLst>
                <a:ext uri="{FF2B5EF4-FFF2-40B4-BE49-F238E27FC236}">
                  <a16:creationId xmlns:a16="http://schemas.microsoft.com/office/drawing/2014/main" id="{4B58C08C-0885-92F8-FBE0-E6602D29C553}"/>
                </a:ext>
              </a:extLst>
            </p:cNvPr>
            <p:cNvSpPr/>
            <p:nvPr/>
          </p:nvSpPr>
          <p:spPr>
            <a:xfrm>
              <a:off x="1530350" y="3059906"/>
              <a:ext cx="74712" cy="74751"/>
            </a:xfrm>
            <a:custGeom>
              <a:avLst/>
              <a:gdLst>
                <a:gd name="connsiteX0" fmla="*/ 74713 w 74712"/>
                <a:gd name="connsiteY0" fmla="*/ 0 h 74751"/>
                <a:gd name="connsiteX1" fmla="*/ 0 w 74712"/>
                <a:gd name="connsiteY1" fmla="*/ 0 h 74751"/>
                <a:gd name="connsiteX2" fmla="*/ 0 w 74712"/>
                <a:gd name="connsiteY2" fmla="*/ 74752 h 74751"/>
                <a:gd name="connsiteX3" fmla="*/ 74713 w 74712"/>
                <a:gd name="connsiteY3" fmla="*/ 74752 h 74751"/>
                <a:gd name="connsiteX4" fmla="*/ 74713 w 74712"/>
                <a:gd name="connsiteY4" fmla="*/ 0 h 747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712" h="74751">
                  <a:moveTo>
                    <a:pt x="74713" y="0"/>
                  </a:moveTo>
                  <a:lnTo>
                    <a:pt x="0" y="0"/>
                  </a:lnTo>
                  <a:lnTo>
                    <a:pt x="0" y="74752"/>
                  </a:lnTo>
                  <a:lnTo>
                    <a:pt x="74713" y="74752"/>
                  </a:lnTo>
                  <a:lnTo>
                    <a:pt x="74713" y="0"/>
                  </a:lnTo>
                  <a:close/>
                </a:path>
              </a:pathLst>
            </a:custGeom>
            <a:solidFill>
              <a:srgbClr val="40BA21"/>
            </a:solidFill>
            <a:ln w="1699" cap="flat">
              <a:noFill/>
              <a:prstDash val="solid"/>
              <a:miter/>
            </a:ln>
          </p:spPr>
          <p:txBody>
            <a:bodyPr rtlCol="0" anchor="ctr"/>
            <a:lstStyle/>
            <a:p>
              <a:endParaRPr lang="ru-RU"/>
            </a:p>
          </p:txBody>
        </p:sp>
        <p:sp>
          <p:nvSpPr>
            <p:cNvPr id="7" name="Полилиния 6">
              <a:extLst>
                <a:ext uri="{FF2B5EF4-FFF2-40B4-BE49-F238E27FC236}">
                  <a16:creationId xmlns:a16="http://schemas.microsoft.com/office/drawing/2014/main" id="{5D5A9904-E029-ADC3-EC4C-131B68C634F0}"/>
                </a:ext>
              </a:extLst>
            </p:cNvPr>
            <p:cNvSpPr/>
            <p:nvPr/>
          </p:nvSpPr>
          <p:spPr>
            <a:xfrm>
              <a:off x="1629907" y="3059906"/>
              <a:ext cx="174270" cy="273844"/>
            </a:xfrm>
            <a:custGeom>
              <a:avLst/>
              <a:gdLst>
                <a:gd name="connsiteX0" fmla="*/ 174270 w 174270"/>
                <a:gd name="connsiteY0" fmla="*/ 0 h 273844"/>
                <a:gd name="connsiteX1" fmla="*/ 99582 w 174270"/>
                <a:gd name="connsiteY1" fmla="*/ 0 h 273844"/>
                <a:gd name="connsiteX2" fmla="*/ 99582 w 174270"/>
                <a:gd name="connsiteY2" fmla="*/ 199117 h 273844"/>
                <a:gd name="connsiteX3" fmla="*/ 74688 w 174270"/>
                <a:gd name="connsiteY3" fmla="*/ 199117 h 273844"/>
                <a:gd name="connsiteX4" fmla="*/ 74688 w 174270"/>
                <a:gd name="connsiteY4" fmla="*/ 0 h 273844"/>
                <a:gd name="connsiteX5" fmla="*/ 0 w 174270"/>
                <a:gd name="connsiteY5" fmla="*/ 0 h 273844"/>
                <a:gd name="connsiteX6" fmla="*/ 0 w 174270"/>
                <a:gd name="connsiteY6" fmla="*/ 273818 h 273844"/>
                <a:gd name="connsiteX7" fmla="*/ 62214 w 174270"/>
                <a:gd name="connsiteY7" fmla="*/ 273818 h 273844"/>
                <a:gd name="connsiteX8" fmla="*/ 62214 w 174270"/>
                <a:gd name="connsiteY8" fmla="*/ 273844 h 273844"/>
                <a:gd name="connsiteX9" fmla="*/ 136927 w 174270"/>
                <a:gd name="connsiteY9" fmla="*/ 273844 h 273844"/>
                <a:gd name="connsiteX10" fmla="*/ 136927 w 174270"/>
                <a:gd name="connsiteY10" fmla="*/ 273818 h 273844"/>
                <a:gd name="connsiteX11" fmla="*/ 174270 w 174270"/>
                <a:gd name="connsiteY11" fmla="*/ 273818 h 273844"/>
                <a:gd name="connsiteX12" fmla="*/ 174270 w 174270"/>
                <a:gd name="connsiteY12" fmla="*/ 0 h 273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4270" h="273844">
                  <a:moveTo>
                    <a:pt x="174270" y="0"/>
                  </a:moveTo>
                  <a:lnTo>
                    <a:pt x="99582" y="0"/>
                  </a:lnTo>
                  <a:lnTo>
                    <a:pt x="99582" y="199117"/>
                  </a:lnTo>
                  <a:lnTo>
                    <a:pt x="74688" y="199117"/>
                  </a:lnTo>
                  <a:lnTo>
                    <a:pt x="74688" y="0"/>
                  </a:lnTo>
                  <a:lnTo>
                    <a:pt x="0" y="0"/>
                  </a:lnTo>
                  <a:lnTo>
                    <a:pt x="0" y="273818"/>
                  </a:lnTo>
                  <a:lnTo>
                    <a:pt x="62214" y="273818"/>
                  </a:lnTo>
                  <a:lnTo>
                    <a:pt x="62214" y="273844"/>
                  </a:lnTo>
                  <a:lnTo>
                    <a:pt x="136927" y="273844"/>
                  </a:lnTo>
                  <a:lnTo>
                    <a:pt x="136927" y="273818"/>
                  </a:lnTo>
                  <a:lnTo>
                    <a:pt x="174270" y="273818"/>
                  </a:lnTo>
                  <a:lnTo>
                    <a:pt x="174270" y="0"/>
                  </a:lnTo>
                  <a:close/>
                </a:path>
              </a:pathLst>
            </a:custGeom>
            <a:solidFill>
              <a:srgbClr val="40BA21"/>
            </a:solidFill>
            <a:ln w="1699" cap="flat">
              <a:noFill/>
              <a:prstDash val="solid"/>
              <a:miter/>
            </a:ln>
          </p:spPr>
          <p:txBody>
            <a:bodyPr rtlCol="0" anchor="ctr"/>
            <a:lstStyle/>
            <a:p>
              <a:endParaRPr lang="ru-RU"/>
            </a:p>
          </p:txBody>
        </p:sp>
        <p:sp>
          <p:nvSpPr>
            <p:cNvPr id="8" name="Полилиния 7">
              <a:extLst>
                <a:ext uri="{FF2B5EF4-FFF2-40B4-BE49-F238E27FC236}">
                  <a16:creationId xmlns:a16="http://schemas.microsoft.com/office/drawing/2014/main" id="{7536F8D4-73AD-0B21-5FC4-489B44812FEA}"/>
                </a:ext>
              </a:extLst>
            </p:cNvPr>
            <p:cNvSpPr/>
            <p:nvPr/>
          </p:nvSpPr>
          <p:spPr>
            <a:xfrm>
              <a:off x="1530350" y="3159439"/>
              <a:ext cx="74712" cy="174284"/>
            </a:xfrm>
            <a:custGeom>
              <a:avLst/>
              <a:gdLst>
                <a:gd name="connsiteX0" fmla="*/ 74713 w 74712"/>
                <a:gd name="connsiteY0" fmla="*/ 0 h 174284"/>
                <a:gd name="connsiteX1" fmla="*/ 0 w 74712"/>
                <a:gd name="connsiteY1" fmla="*/ 0 h 174284"/>
                <a:gd name="connsiteX2" fmla="*/ 0 w 74712"/>
                <a:gd name="connsiteY2" fmla="*/ 174285 h 174284"/>
                <a:gd name="connsiteX3" fmla="*/ 74713 w 74712"/>
                <a:gd name="connsiteY3" fmla="*/ 174285 h 174284"/>
                <a:gd name="connsiteX4" fmla="*/ 74713 w 74712"/>
                <a:gd name="connsiteY4" fmla="*/ 0 h 1742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712" h="174284">
                  <a:moveTo>
                    <a:pt x="74713" y="0"/>
                  </a:moveTo>
                  <a:lnTo>
                    <a:pt x="0" y="0"/>
                  </a:lnTo>
                  <a:lnTo>
                    <a:pt x="0" y="174285"/>
                  </a:lnTo>
                  <a:lnTo>
                    <a:pt x="74713" y="174285"/>
                  </a:lnTo>
                  <a:lnTo>
                    <a:pt x="74713" y="0"/>
                  </a:lnTo>
                  <a:close/>
                </a:path>
              </a:pathLst>
            </a:custGeom>
            <a:solidFill>
              <a:srgbClr val="40BA21"/>
            </a:solidFill>
            <a:ln w="1699" cap="flat">
              <a:noFill/>
              <a:prstDash val="solid"/>
              <a:miter/>
            </a:ln>
          </p:spPr>
          <p:txBody>
            <a:bodyPr rtlCol="0" anchor="ctr"/>
            <a:lstStyle/>
            <a:p>
              <a:endParaRPr lang="ru-RU"/>
            </a:p>
          </p:txBody>
        </p:sp>
      </p:grpSp>
      <p:pic>
        <p:nvPicPr>
          <p:cNvPr id="48" name="Рисунок 47">
            <a:extLst>
              <a:ext uri="{FF2B5EF4-FFF2-40B4-BE49-F238E27FC236}">
                <a16:creationId xmlns:a16="http://schemas.microsoft.com/office/drawing/2014/main" id="{413E7540-2263-9531-9E7A-6EECB5DB1860}"/>
              </a:ext>
            </a:extLst>
          </p:cNvPr>
          <p:cNvPicPr>
            <a:picLocks noChangeAspect="1"/>
          </p:cNvPicPr>
          <p:nvPr/>
        </p:nvPicPr>
        <p:blipFill>
          <a:blip r:embed="rId3"/>
          <a:stretch>
            <a:fillRect/>
          </a:stretch>
        </p:blipFill>
        <p:spPr>
          <a:xfrm>
            <a:off x="6314161" y="486043"/>
            <a:ext cx="2046453" cy="640161"/>
          </a:xfrm>
          <a:prstGeom prst="rect">
            <a:avLst/>
          </a:prstGeom>
        </p:spPr>
      </p:pic>
      <p:pic>
        <p:nvPicPr>
          <p:cNvPr id="15" name="Рисунок 14" descr="Лупа">
            <a:extLst>
              <a:ext uri="{FF2B5EF4-FFF2-40B4-BE49-F238E27FC236}">
                <a16:creationId xmlns:a16="http://schemas.microsoft.com/office/drawing/2014/main" id="{271FAE90-59D9-A85A-7716-960EA4371C7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573129" y="204960"/>
            <a:ext cx="914400" cy="914400"/>
          </a:xfrm>
          <a:prstGeom prst="rect">
            <a:avLst/>
          </a:prstGeom>
        </p:spPr>
      </p:pic>
      <p:pic>
        <p:nvPicPr>
          <p:cNvPr id="10" name="Рисунок 9">
            <a:extLst>
              <a:ext uri="{FF2B5EF4-FFF2-40B4-BE49-F238E27FC236}">
                <a16:creationId xmlns:a16="http://schemas.microsoft.com/office/drawing/2014/main" id="{99827155-95BA-D2E9-A50B-D3D52087C64C}"/>
              </a:ext>
            </a:extLst>
          </p:cNvPr>
          <p:cNvPicPr>
            <a:picLocks noChangeAspect="1"/>
          </p:cNvPicPr>
          <p:nvPr/>
        </p:nvPicPr>
        <p:blipFill>
          <a:blip r:embed="rId6"/>
          <a:stretch>
            <a:fillRect/>
          </a:stretch>
        </p:blipFill>
        <p:spPr>
          <a:xfrm>
            <a:off x="255684" y="1143793"/>
            <a:ext cx="1928207" cy="3600000"/>
          </a:xfrm>
          <a:prstGeom prst="rect">
            <a:avLst/>
          </a:prstGeom>
        </p:spPr>
      </p:pic>
      <p:pic>
        <p:nvPicPr>
          <p:cNvPr id="9" name="Рисунок 8">
            <a:extLst>
              <a:ext uri="{FF2B5EF4-FFF2-40B4-BE49-F238E27FC236}">
                <a16:creationId xmlns:a16="http://schemas.microsoft.com/office/drawing/2014/main" id="{B3E042BB-5620-31F5-3990-B6ED2E94B67B}"/>
              </a:ext>
            </a:extLst>
          </p:cNvPr>
          <p:cNvPicPr>
            <a:picLocks noChangeAspect="1"/>
          </p:cNvPicPr>
          <p:nvPr/>
        </p:nvPicPr>
        <p:blipFill>
          <a:blip r:embed="rId7"/>
          <a:stretch>
            <a:fillRect/>
          </a:stretch>
        </p:blipFill>
        <p:spPr>
          <a:xfrm>
            <a:off x="3032898" y="1454136"/>
            <a:ext cx="3706854" cy="468000"/>
          </a:xfrm>
          <a:prstGeom prst="rect">
            <a:avLst/>
          </a:prstGeom>
        </p:spPr>
      </p:pic>
      <p:pic>
        <p:nvPicPr>
          <p:cNvPr id="12" name="Рисунок 11">
            <a:extLst>
              <a:ext uri="{FF2B5EF4-FFF2-40B4-BE49-F238E27FC236}">
                <a16:creationId xmlns:a16="http://schemas.microsoft.com/office/drawing/2014/main" id="{F2B5B0AA-4733-99FC-98DB-3FC9CAD49FC1}"/>
              </a:ext>
            </a:extLst>
          </p:cNvPr>
          <p:cNvPicPr>
            <a:picLocks noChangeAspect="1"/>
          </p:cNvPicPr>
          <p:nvPr/>
        </p:nvPicPr>
        <p:blipFill>
          <a:blip r:embed="rId8"/>
          <a:stretch>
            <a:fillRect/>
          </a:stretch>
        </p:blipFill>
        <p:spPr>
          <a:xfrm>
            <a:off x="5040308" y="1890068"/>
            <a:ext cx="1351150" cy="324000"/>
          </a:xfrm>
          <a:prstGeom prst="rect">
            <a:avLst/>
          </a:prstGeom>
        </p:spPr>
      </p:pic>
      <p:pic>
        <p:nvPicPr>
          <p:cNvPr id="17" name="Рисунок 16">
            <a:extLst>
              <a:ext uri="{FF2B5EF4-FFF2-40B4-BE49-F238E27FC236}">
                <a16:creationId xmlns:a16="http://schemas.microsoft.com/office/drawing/2014/main" id="{935ED715-1E87-28EB-EB2F-A7178FF3E885}"/>
              </a:ext>
            </a:extLst>
          </p:cNvPr>
          <p:cNvPicPr>
            <a:picLocks noChangeAspect="1"/>
          </p:cNvPicPr>
          <p:nvPr/>
        </p:nvPicPr>
        <p:blipFill>
          <a:blip r:embed="rId9"/>
          <a:stretch>
            <a:fillRect/>
          </a:stretch>
        </p:blipFill>
        <p:spPr>
          <a:xfrm>
            <a:off x="4053299" y="2581842"/>
            <a:ext cx="2696517" cy="432000"/>
          </a:xfrm>
          <a:prstGeom prst="rect">
            <a:avLst/>
          </a:prstGeom>
        </p:spPr>
      </p:pic>
      <p:cxnSp>
        <p:nvCxnSpPr>
          <p:cNvPr id="18" name="Прямая со стрелкой 17">
            <a:extLst>
              <a:ext uri="{FF2B5EF4-FFF2-40B4-BE49-F238E27FC236}">
                <a16:creationId xmlns:a16="http://schemas.microsoft.com/office/drawing/2014/main" id="{18657E5A-A577-AD8E-B42B-95EFB994C890}"/>
              </a:ext>
            </a:extLst>
          </p:cNvPr>
          <p:cNvCxnSpPr>
            <a:cxnSpLocks/>
          </p:cNvCxnSpPr>
          <p:nvPr/>
        </p:nvCxnSpPr>
        <p:spPr>
          <a:xfrm>
            <a:off x="5105446" y="2133068"/>
            <a:ext cx="0" cy="448774"/>
          </a:xfrm>
          <a:prstGeom prst="straightConnector1">
            <a:avLst/>
          </a:prstGeom>
          <a:ln>
            <a:solidFill>
              <a:srgbClr val="40BA21"/>
            </a:solidFill>
            <a:tailEnd type="triangle"/>
          </a:ln>
        </p:spPr>
        <p:style>
          <a:lnRef idx="1">
            <a:schemeClr val="accent1"/>
          </a:lnRef>
          <a:fillRef idx="0">
            <a:schemeClr val="accent1"/>
          </a:fillRef>
          <a:effectRef idx="0">
            <a:schemeClr val="accent1"/>
          </a:effectRef>
          <a:fontRef idx="minor">
            <a:schemeClr val="tx1"/>
          </a:fontRef>
        </p:style>
      </p:cxnSp>
      <p:sp>
        <p:nvSpPr>
          <p:cNvPr id="25" name="Прямоугольник 24">
            <a:extLst>
              <a:ext uri="{FF2B5EF4-FFF2-40B4-BE49-F238E27FC236}">
                <a16:creationId xmlns:a16="http://schemas.microsoft.com/office/drawing/2014/main" id="{6498FC2C-525F-DD0D-8A17-C6FB5E5D4955}"/>
              </a:ext>
            </a:extLst>
          </p:cNvPr>
          <p:cNvSpPr>
            <a:spLocks noChangeAspect="1"/>
          </p:cNvSpPr>
          <p:nvPr/>
        </p:nvSpPr>
        <p:spPr>
          <a:xfrm>
            <a:off x="2694995" y="2212207"/>
            <a:ext cx="540000" cy="540000"/>
          </a:xfrm>
          <a:prstGeom prst="rect">
            <a:avLst/>
          </a:prstGeom>
          <a:no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7" name="Прямоугольник 26">
            <a:extLst>
              <a:ext uri="{FF2B5EF4-FFF2-40B4-BE49-F238E27FC236}">
                <a16:creationId xmlns:a16="http://schemas.microsoft.com/office/drawing/2014/main" id="{4E66E0DD-553F-F450-C36E-0A3927436263}"/>
              </a:ext>
            </a:extLst>
          </p:cNvPr>
          <p:cNvSpPr>
            <a:spLocks noChangeAspect="1"/>
          </p:cNvSpPr>
          <p:nvPr/>
        </p:nvSpPr>
        <p:spPr>
          <a:xfrm>
            <a:off x="2828345" y="2307457"/>
            <a:ext cx="648000" cy="648000"/>
          </a:xfrm>
          <a:prstGeom prst="rect">
            <a:avLst/>
          </a:prstGeom>
          <a:noFill/>
          <a:ln w="25400">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1" name="Прямоугольник 30">
            <a:extLst>
              <a:ext uri="{FF2B5EF4-FFF2-40B4-BE49-F238E27FC236}">
                <a16:creationId xmlns:a16="http://schemas.microsoft.com/office/drawing/2014/main" id="{B4A62C86-AE39-6E31-066B-ACE3D5AB49D9}"/>
              </a:ext>
            </a:extLst>
          </p:cNvPr>
          <p:cNvSpPr>
            <a:spLocks noChangeAspect="1"/>
          </p:cNvSpPr>
          <p:nvPr/>
        </p:nvSpPr>
        <p:spPr>
          <a:xfrm>
            <a:off x="3180770" y="2717032"/>
            <a:ext cx="387238" cy="360000"/>
          </a:xfrm>
          <a:prstGeom prst="rect">
            <a:avLst/>
          </a:prstGeom>
          <a:noFill/>
          <a:ln w="25400">
            <a:solidFill>
              <a:schemeClr val="tx1">
                <a:lumMod val="65000"/>
                <a:lumOff val="3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2" name="Прямоугольник 31">
            <a:extLst>
              <a:ext uri="{FF2B5EF4-FFF2-40B4-BE49-F238E27FC236}">
                <a16:creationId xmlns:a16="http://schemas.microsoft.com/office/drawing/2014/main" id="{B37E4693-EA8C-EC5B-3FD7-447B900FE327}"/>
              </a:ext>
            </a:extLst>
          </p:cNvPr>
          <p:cNvSpPr>
            <a:spLocks noChangeAspect="1"/>
          </p:cNvSpPr>
          <p:nvPr/>
        </p:nvSpPr>
        <p:spPr>
          <a:xfrm>
            <a:off x="3034333" y="2142799"/>
            <a:ext cx="503410" cy="468000"/>
          </a:xfrm>
          <a:prstGeom prst="rect">
            <a:avLst/>
          </a:prstGeom>
          <a:noFill/>
          <a:ln w="25400">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3" name="Прямоугольник 32">
            <a:extLst>
              <a:ext uri="{FF2B5EF4-FFF2-40B4-BE49-F238E27FC236}">
                <a16:creationId xmlns:a16="http://schemas.microsoft.com/office/drawing/2014/main" id="{9D59A7A6-C75C-7278-7B58-71F7B45147FF}"/>
              </a:ext>
            </a:extLst>
          </p:cNvPr>
          <p:cNvSpPr>
            <a:spLocks noChangeAspect="1"/>
          </p:cNvSpPr>
          <p:nvPr/>
        </p:nvSpPr>
        <p:spPr>
          <a:xfrm>
            <a:off x="2630036" y="2552700"/>
            <a:ext cx="468000" cy="468000"/>
          </a:xfrm>
          <a:prstGeom prst="rect">
            <a:avLst/>
          </a:prstGeom>
          <a:noFill/>
          <a:ln w="25400">
            <a:solidFill>
              <a:schemeClr val="tx1">
                <a:lumMod val="65000"/>
                <a:lumOff val="3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cxnSp>
        <p:nvCxnSpPr>
          <p:cNvPr id="36" name="Соединитель: уступ 35">
            <a:extLst>
              <a:ext uri="{FF2B5EF4-FFF2-40B4-BE49-F238E27FC236}">
                <a16:creationId xmlns:a16="http://schemas.microsoft.com/office/drawing/2014/main" id="{DA243466-C39E-9A61-DFEC-A98C068612E9}"/>
              </a:ext>
            </a:extLst>
          </p:cNvPr>
          <p:cNvCxnSpPr>
            <a:stCxn id="31" idx="3"/>
          </p:cNvCxnSpPr>
          <p:nvPr/>
        </p:nvCxnSpPr>
        <p:spPr>
          <a:xfrm>
            <a:off x="3568008" y="2897032"/>
            <a:ext cx="1365942" cy="5842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Заголовок 1">
            <a:extLst>
              <a:ext uri="{FF2B5EF4-FFF2-40B4-BE49-F238E27FC236}">
                <a16:creationId xmlns:a16="http://schemas.microsoft.com/office/drawing/2014/main" id="{6A40D876-62D4-B311-8E64-1A0473B74781}"/>
              </a:ext>
            </a:extLst>
          </p:cNvPr>
          <p:cNvSpPr txBox="1">
            <a:spLocks/>
          </p:cNvSpPr>
          <p:nvPr/>
        </p:nvSpPr>
        <p:spPr>
          <a:xfrm>
            <a:off x="595312" y="630055"/>
            <a:ext cx="8014057" cy="535466"/>
          </a:xfrm>
          <a:prstGeom prst="rect">
            <a:avLst/>
          </a:prstGeom>
        </p:spPr>
        <p:txBody>
          <a:bodyPr vert="horz" lIns="91440" tIns="45720" rIns="91440" bIns="45720" rtlCol="0" anchor="t">
            <a:normAutofit/>
          </a:bodyPr>
          <a:lstStyle>
            <a:lvl1pPr algn="l" defTabSz="685789" rtl="0" eaLnBrk="1" latinLnBrk="0" hangingPunct="1">
              <a:lnSpc>
                <a:spcPct val="90000"/>
              </a:lnSpc>
              <a:spcBef>
                <a:spcPct val="0"/>
              </a:spcBef>
              <a:buNone/>
              <a:defRPr sz="2400" b="1" kern="1200">
                <a:solidFill>
                  <a:schemeClr val="tx1"/>
                </a:solidFill>
                <a:latin typeface="Montserrat" pitchFamily="2" charset="0"/>
                <a:ea typeface="+mj-ea"/>
                <a:cs typeface="+mj-cs"/>
              </a:defRPr>
            </a:lvl1pPr>
          </a:lstStyle>
          <a:p>
            <a:r>
              <a:rPr lang="en-US" sz="2000" dirty="0">
                <a:solidFill>
                  <a:schemeClr val="tx1">
                    <a:lumMod val="50000"/>
                    <a:lumOff val="50000"/>
                  </a:schemeClr>
                </a:solidFill>
              </a:rPr>
              <a:t>An uncertainty-aware loss intuition</a:t>
            </a:r>
            <a:br>
              <a:rPr lang="ru-RU" dirty="0">
                <a:solidFill>
                  <a:schemeClr val="tx1">
                    <a:lumMod val="75000"/>
                    <a:lumOff val="25000"/>
                  </a:schemeClr>
                </a:solidFill>
              </a:rPr>
            </a:br>
            <a:r>
              <a:rPr lang="en-US" altLang="ru-RU" sz="800" b="0" dirty="0">
                <a:latin typeface="Arial" charset="0"/>
                <a:ea typeface="+mn-ea"/>
                <a:cs typeface="Arial" charset="0"/>
              </a:rPr>
              <a:t>Classification. </a:t>
            </a:r>
            <a:r>
              <a:rPr lang="en-US" altLang="ru-RU" sz="800" b="0" dirty="0">
                <a:solidFill>
                  <a:srgbClr val="808080"/>
                </a:solidFill>
                <a:latin typeface="Arial" charset="0"/>
                <a:ea typeface="+mn-ea"/>
                <a:cs typeface="Arial" charset="0"/>
              </a:rPr>
              <a:t>Use a sample with its different test-time augmentations to calculate multiple predictions, then calculate the final prediction</a:t>
            </a:r>
            <a:endParaRPr lang="ru-RU" sz="800" b="0" dirty="0">
              <a:solidFill>
                <a:srgbClr val="808080"/>
              </a:solidFill>
              <a:latin typeface="Arial" charset="0"/>
              <a:ea typeface="+mn-ea"/>
              <a:cs typeface="Arial" charset="0"/>
            </a:endParaRPr>
          </a:p>
        </p:txBody>
      </p:sp>
      <p:sp>
        <p:nvSpPr>
          <p:cNvPr id="2" name="Нижний колонтитул 4">
            <a:extLst>
              <a:ext uri="{FF2B5EF4-FFF2-40B4-BE49-F238E27FC236}">
                <a16:creationId xmlns:a16="http://schemas.microsoft.com/office/drawing/2014/main" id="{5A659728-8DF9-2B10-90C3-2A316729AF0C}"/>
              </a:ext>
            </a:extLst>
          </p:cNvPr>
          <p:cNvSpPr txBox="1">
            <a:spLocks/>
          </p:cNvSpPr>
          <p:nvPr/>
        </p:nvSpPr>
        <p:spPr>
          <a:xfrm>
            <a:off x="597588" y="347868"/>
            <a:ext cx="3086100" cy="273815"/>
          </a:xfrm>
          <a:prstGeom prst="rect">
            <a:avLst/>
          </a:prstGeom>
        </p:spPr>
        <p:txBody>
          <a:bodyPr vert="horz" lIns="45899" tIns="22950" rIns="45899" bIns="22950" rtlCol="0" anchor="ctr"/>
          <a:lstStyle>
            <a:defPPr>
              <a:defRPr lang="ru-RU"/>
            </a:defPPr>
            <a:lvl1pPr marL="0" algn="l" defTabSz="914400" rtl="0" eaLnBrk="1" latinLnBrk="0" hangingPunct="1">
              <a:defRPr sz="1450" b="0" kern="1200">
                <a:solidFill>
                  <a:srgbClr val="808080"/>
                </a:solidFill>
                <a:latin typeface="Montserrat"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728" dirty="0">
                <a:latin typeface="IBM Plex Sans" panose="020B0503050203000203" pitchFamily="34" charset="0"/>
              </a:rPr>
              <a:t>Lecture 6. Loss Functions. Uncertainty Estimation</a:t>
            </a:r>
            <a:br>
              <a:rPr lang="en-US" sz="728" dirty="0">
                <a:latin typeface="IBM Plex Sans" panose="020B0503050203000203" pitchFamily="34" charset="0"/>
              </a:rPr>
            </a:br>
            <a:r>
              <a:rPr lang="en-US" sz="728" dirty="0">
                <a:latin typeface="IBM Plex Sans" panose="020B0503050203000203" pitchFamily="34" charset="0"/>
              </a:rPr>
              <a:t>by Alexei Kornaev</a:t>
            </a:r>
            <a:endParaRPr lang="ru-RU" sz="728" dirty="0">
              <a:latin typeface="IBM Plex Sans" panose="020B0503050203000203" pitchFamily="34" charset="0"/>
            </a:endParaRPr>
          </a:p>
        </p:txBody>
      </p:sp>
    </p:spTree>
    <p:extLst>
      <p:ext uri="{BB962C8B-B14F-4D97-AF65-F5344CB8AC3E}">
        <p14:creationId xmlns:p14="http://schemas.microsoft.com/office/powerpoint/2010/main" val="9668776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67DBC64-9D33-0AC8-2473-C47E902E6456}"/>
              </a:ext>
            </a:extLst>
          </p:cNvPr>
          <p:cNvSpPr>
            <a:spLocks noGrp="1"/>
          </p:cNvSpPr>
          <p:nvPr>
            <p:ph type="title" idx="4294967295"/>
          </p:nvPr>
        </p:nvSpPr>
        <p:spPr>
          <a:xfrm>
            <a:off x="595313" y="625958"/>
            <a:ext cx="7886700" cy="344822"/>
          </a:xfrm>
        </p:spPr>
        <p:txBody>
          <a:bodyPr>
            <a:noAutofit/>
          </a:bodyPr>
          <a:lstStyle/>
          <a:p>
            <a:r>
              <a:rPr lang="en-US" sz="1400" dirty="0">
                <a:solidFill>
                  <a:schemeClr val="tx1">
                    <a:lumMod val="50000"/>
                    <a:lumOff val="50000"/>
                  </a:schemeClr>
                </a:solidFill>
              </a:rPr>
              <a:t>Asymmetric noise in labels. Training of the models</a:t>
            </a:r>
            <a:br>
              <a:rPr lang="en-US" sz="1400" dirty="0"/>
            </a:br>
            <a:r>
              <a:rPr lang="en-US" sz="800" b="0" dirty="0">
                <a:solidFill>
                  <a:srgbClr val="202122"/>
                </a:solidFill>
              </a:rPr>
              <a:t>with 0%, 20%, and 40%: of replaced labels: airplane ↔ bird, automobile ↔ truck, cat ↔ dog, deer ↔ horse</a:t>
            </a:r>
            <a:endParaRPr lang="ru-RU" sz="1400" b="0" dirty="0"/>
          </a:p>
        </p:txBody>
      </p:sp>
      <p:grpSp>
        <p:nvGrpSpPr>
          <p:cNvPr id="5" name="Группа 4">
            <a:extLst>
              <a:ext uri="{FF2B5EF4-FFF2-40B4-BE49-F238E27FC236}">
                <a16:creationId xmlns:a16="http://schemas.microsoft.com/office/drawing/2014/main" id="{78237DB2-4644-EE65-534F-4998D4E7D33F}"/>
              </a:ext>
            </a:extLst>
          </p:cNvPr>
          <p:cNvGrpSpPr/>
          <p:nvPr/>
        </p:nvGrpSpPr>
        <p:grpSpPr>
          <a:xfrm>
            <a:off x="8414427" y="204960"/>
            <a:ext cx="201063" cy="201075"/>
            <a:chOff x="1530350" y="3059906"/>
            <a:chExt cx="273827" cy="273844"/>
          </a:xfrm>
        </p:grpSpPr>
        <p:sp>
          <p:nvSpPr>
            <p:cNvPr id="6" name="Полилиния 5">
              <a:extLst>
                <a:ext uri="{FF2B5EF4-FFF2-40B4-BE49-F238E27FC236}">
                  <a16:creationId xmlns:a16="http://schemas.microsoft.com/office/drawing/2014/main" id="{FBF2C100-8021-7A14-B7BB-E99559B5012D}"/>
                </a:ext>
              </a:extLst>
            </p:cNvPr>
            <p:cNvSpPr/>
            <p:nvPr/>
          </p:nvSpPr>
          <p:spPr>
            <a:xfrm>
              <a:off x="1530350" y="3059906"/>
              <a:ext cx="74712" cy="74751"/>
            </a:xfrm>
            <a:custGeom>
              <a:avLst/>
              <a:gdLst>
                <a:gd name="connsiteX0" fmla="*/ 74713 w 74712"/>
                <a:gd name="connsiteY0" fmla="*/ 0 h 74751"/>
                <a:gd name="connsiteX1" fmla="*/ 0 w 74712"/>
                <a:gd name="connsiteY1" fmla="*/ 0 h 74751"/>
                <a:gd name="connsiteX2" fmla="*/ 0 w 74712"/>
                <a:gd name="connsiteY2" fmla="*/ 74752 h 74751"/>
                <a:gd name="connsiteX3" fmla="*/ 74713 w 74712"/>
                <a:gd name="connsiteY3" fmla="*/ 74752 h 74751"/>
                <a:gd name="connsiteX4" fmla="*/ 74713 w 74712"/>
                <a:gd name="connsiteY4" fmla="*/ 0 h 747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712" h="74751">
                  <a:moveTo>
                    <a:pt x="74713" y="0"/>
                  </a:moveTo>
                  <a:lnTo>
                    <a:pt x="0" y="0"/>
                  </a:lnTo>
                  <a:lnTo>
                    <a:pt x="0" y="74752"/>
                  </a:lnTo>
                  <a:lnTo>
                    <a:pt x="74713" y="74752"/>
                  </a:lnTo>
                  <a:lnTo>
                    <a:pt x="74713" y="0"/>
                  </a:lnTo>
                  <a:close/>
                </a:path>
              </a:pathLst>
            </a:custGeom>
            <a:solidFill>
              <a:srgbClr val="40BA21"/>
            </a:solidFill>
            <a:ln w="1699" cap="flat">
              <a:noFill/>
              <a:prstDash val="solid"/>
              <a:miter/>
            </a:ln>
          </p:spPr>
          <p:txBody>
            <a:bodyPr rtlCol="0" anchor="ctr"/>
            <a:lstStyle/>
            <a:p>
              <a:endParaRPr lang="ru-RU"/>
            </a:p>
          </p:txBody>
        </p:sp>
        <p:sp>
          <p:nvSpPr>
            <p:cNvPr id="25" name="Полилиния 24">
              <a:extLst>
                <a:ext uri="{FF2B5EF4-FFF2-40B4-BE49-F238E27FC236}">
                  <a16:creationId xmlns:a16="http://schemas.microsoft.com/office/drawing/2014/main" id="{198FD0E4-9635-6B57-E1F6-91E5B6FC1095}"/>
                </a:ext>
              </a:extLst>
            </p:cNvPr>
            <p:cNvSpPr/>
            <p:nvPr/>
          </p:nvSpPr>
          <p:spPr>
            <a:xfrm>
              <a:off x="1629907" y="3059906"/>
              <a:ext cx="174270" cy="273844"/>
            </a:xfrm>
            <a:custGeom>
              <a:avLst/>
              <a:gdLst>
                <a:gd name="connsiteX0" fmla="*/ 174270 w 174270"/>
                <a:gd name="connsiteY0" fmla="*/ 0 h 273844"/>
                <a:gd name="connsiteX1" fmla="*/ 99582 w 174270"/>
                <a:gd name="connsiteY1" fmla="*/ 0 h 273844"/>
                <a:gd name="connsiteX2" fmla="*/ 99582 w 174270"/>
                <a:gd name="connsiteY2" fmla="*/ 199117 h 273844"/>
                <a:gd name="connsiteX3" fmla="*/ 74688 w 174270"/>
                <a:gd name="connsiteY3" fmla="*/ 199117 h 273844"/>
                <a:gd name="connsiteX4" fmla="*/ 74688 w 174270"/>
                <a:gd name="connsiteY4" fmla="*/ 0 h 273844"/>
                <a:gd name="connsiteX5" fmla="*/ 0 w 174270"/>
                <a:gd name="connsiteY5" fmla="*/ 0 h 273844"/>
                <a:gd name="connsiteX6" fmla="*/ 0 w 174270"/>
                <a:gd name="connsiteY6" fmla="*/ 273818 h 273844"/>
                <a:gd name="connsiteX7" fmla="*/ 62214 w 174270"/>
                <a:gd name="connsiteY7" fmla="*/ 273818 h 273844"/>
                <a:gd name="connsiteX8" fmla="*/ 62214 w 174270"/>
                <a:gd name="connsiteY8" fmla="*/ 273844 h 273844"/>
                <a:gd name="connsiteX9" fmla="*/ 136927 w 174270"/>
                <a:gd name="connsiteY9" fmla="*/ 273844 h 273844"/>
                <a:gd name="connsiteX10" fmla="*/ 136927 w 174270"/>
                <a:gd name="connsiteY10" fmla="*/ 273818 h 273844"/>
                <a:gd name="connsiteX11" fmla="*/ 174270 w 174270"/>
                <a:gd name="connsiteY11" fmla="*/ 273818 h 273844"/>
                <a:gd name="connsiteX12" fmla="*/ 174270 w 174270"/>
                <a:gd name="connsiteY12" fmla="*/ 0 h 273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4270" h="273844">
                  <a:moveTo>
                    <a:pt x="174270" y="0"/>
                  </a:moveTo>
                  <a:lnTo>
                    <a:pt x="99582" y="0"/>
                  </a:lnTo>
                  <a:lnTo>
                    <a:pt x="99582" y="199117"/>
                  </a:lnTo>
                  <a:lnTo>
                    <a:pt x="74688" y="199117"/>
                  </a:lnTo>
                  <a:lnTo>
                    <a:pt x="74688" y="0"/>
                  </a:lnTo>
                  <a:lnTo>
                    <a:pt x="0" y="0"/>
                  </a:lnTo>
                  <a:lnTo>
                    <a:pt x="0" y="273818"/>
                  </a:lnTo>
                  <a:lnTo>
                    <a:pt x="62214" y="273818"/>
                  </a:lnTo>
                  <a:lnTo>
                    <a:pt x="62214" y="273844"/>
                  </a:lnTo>
                  <a:lnTo>
                    <a:pt x="136927" y="273844"/>
                  </a:lnTo>
                  <a:lnTo>
                    <a:pt x="136927" y="273818"/>
                  </a:lnTo>
                  <a:lnTo>
                    <a:pt x="174270" y="273818"/>
                  </a:lnTo>
                  <a:lnTo>
                    <a:pt x="174270" y="0"/>
                  </a:lnTo>
                  <a:close/>
                </a:path>
              </a:pathLst>
            </a:custGeom>
            <a:solidFill>
              <a:srgbClr val="40BA21"/>
            </a:solidFill>
            <a:ln w="1699" cap="flat">
              <a:noFill/>
              <a:prstDash val="solid"/>
              <a:miter/>
            </a:ln>
          </p:spPr>
          <p:txBody>
            <a:bodyPr rtlCol="0" anchor="ctr"/>
            <a:lstStyle/>
            <a:p>
              <a:endParaRPr lang="ru-RU"/>
            </a:p>
          </p:txBody>
        </p:sp>
        <p:sp>
          <p:nvSpPr>
            <p:cNvPr id="27" name="Полилиния 26">
              <a:extLst>
                <a:ext uri="{FF2B5EF4-FFF2-40B4-BE49-F238E27FC236}">
                  <a16:creationId xmlns:a16="http://schemas.microsoft.com/office/drawing/2014/main" id="{9D3AF685-B4F0-6252-928C-F4E34307B381}"/>
                </a:ext>
              </a:extLst>
            </p:cNvPr>
            <p:cNvSpPr/>
            <p:nvPr/>
          </p:nvSpPr>
          <p:spPr>
            <a:xfrm>
              <a:off x="1530350" y="3159439"/>
              <a:ext cx="74712" cy="174284"/>
            </a:xfrm>
            <a:custGeom>
              <a:avLst/>
              <a:gdLst>
                <a:gd name="connsiteX0" fmla="*/ 74713 w 74712"/>
                <a:gd name="connsiteY0" fmla="*/ 0 h 174284"/>
                <a:gd name="connsiteX1" fmla="*/ 0 w 74712"/>
                <a:gd name="connsiteY1" fmla="*/ 0 h 174284"/>
                <a:gd name="connsiteX2" fmla="*/ 0 w 74712"/>
                <a:gd name="connsiteY2" fmla="*/ 174285 h 174284"/>
                <a:gd name="connsiteX3" fmla="*/ 74713 w 74712"/>
                <a:gd name="connsiteY3" fmla="*/ 174285 h 174284"/>
                <a:gd name="connsiteX4" fmla="*/ 74713 w 74712"/>
                <a:gd name="connsiteY4" fmla="*/ 0 h 1742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712" h="174284">
                  <a:moveTo>
                    <a:pt x="74713" y="0"/>
                  </a:moveTo>
                  <a:lnTo>
                    <a:pt x="0" y="0"/>
                  </a:lnTo>
                  <a:lnTo>
                    <a:pt x="0" y="174285"/>
                  </a:lnTo>
                  <a:lnTo>
                    <a:pt x="74713" y="174285"/>
                  </a:lnTo>
                  <a:lnTo>
                    <a:pt x="74713" y="0"/>
                  </a:lnTo>
                  <a:close/>
                </a:path>
              </a:pathLst>
            </a:custGeom>
            <a:solidFill>
              <a:srgbClr val="40BA21"/>
            </a:solidFill>
            <a:ln w="1699" cap="flat">
              <a:noFill/>
              <a:prstDash val="solid"/>
              <a:miter/>
            </a:ln>
          </p:spPr>
          <p:txBody>
            <a:bodyPr rtlCol="0" anchor="ctr"/>
            <a:lstStyle/>
            <a:p>
              <a:endParaRPr lang="ru-RU"/>
            </a:p>
          </p:txBody>
        </p:sp>
      </p:grpSp>
      <p:sp>
        <p:nvSpPr>
          <p:cNvPr id="15" name="Номер слайда 16">
            <a:extLst>
              <a:ext uri="{FF2B5EF4-FFF2-40B4-BE49-F238E27FC236}">
                <a16:creationId xmlns:a16="http://schemas.microsoft.com/office/drawing/2014/main" id="{B20F9B3D-CF66-386F-0DEE-BAA21BACA9BB}"/>
              </a:ext>
            </a:extLst>
          </p:cNvPr>
          <p:cNvSpPr txBox="1">
            <a:spLocks/>
          </p:cNvSpPr>
          <p:nvPr/>
        </p:nvSpPr>
        <p:spPr>
          <a:xfrm>
            <a:off x="6533015" y="4631753"/>
            <a:ext cx="2057400" cy="273815"/>
          </a:xfrm>
          <a:prstGeom prst="rect">
            <a:avLst/>
          </a:prstGeom>
        </p:spPr>
        <p:txBody>
          <a:bodyPr vert="horz" lIns="91440" tIns="45720" rIns="91440" bIns="45720" rtlCol="0" anchor="ctr"/>
          <a:lstStyle>
            <a:defPPr>
              <a:defRPr lang="ru-RU"/>
            </a:defPPr>
            <a:lvl1pPr marL="0" algn="r" defTabSz="458937" rtl="0" eaLnBrk="1" latinLnBrk="0" hangingPunct="1">
              <a:defRPr sz="728" b="0" i="0" kern="1200">
                <a:solidFill>
                  <a:srgbClr val="808080"/>
                </a:solidFill>
                <a:latin typeface="IBM Plex Sans" panose="020B0503050203000203" pitchFamily="34" charset="0"/>
                <a:ea typeface="+mn-ea"/>
                <a:cs typeface="+mn-cs"/>
              </a:defRPr>
            </a:lvl1pPr>
            <a:lvl2pPr marL="229469" algn="l" defTabSz="458937" rtl="0" eaLnBrk="1" latinLnBrk="0" hangingPunct="1">
              <a:defRPr sz="903" kern="1200">
                <a:solidFill>
                  <a:schemeClr val="tx1"/>
                </a:solidFill>
                <a:latin typeface="+mn-lt"/>
                <a:ea typeface="+mn-ea"/>
                <a:cs typeface="+mn-cs"/>
              </a:defRPr>
            </a:lvl2pPr>
            <a:lvl3pPr marL="458937" algn="l" defTabSz="458937" rtl="0" eaLnBrk="1" latinLnBrk="0" hangingPunct="1">
              <a:defRPr sz="903" kern="1200">
                <a:solidFill>
                  <a:schemeClr val="tx1"/>
                </a:solidFill>
                <a:latin typeface="+mn-lt"/>
                <a:ea typeface="+mn-ea"/>
                <a:cs typeface="+mn-cs"/>
              </a:defRPr>
            </a:lvl3pPr>
            <a:lvl4pPr marL="688406" algn="l" defTabSz="458937" rtl="0" eaLnBrk="1" latinLnBrk="0" hangingPunct="1">
              <a:defRPr sz="903" kern="1200">
                <a:solidFill>
                  <a:schemeClr val="tx1"/>
                </a:solidFill>
                <a:latin typeface="+mn-lt"/>
                <a:ea typeface="+mn-ea"/>
                <a:cs typeface="+mn-cs"/>
              </a:defRPr>
            </a:lvl4pPr>
            <a:lvl5pPr marL="917875" algn="l" defTabSz="458937" rtl="0" eaLnBrk="1" latinLnBrk="0" hangingPunct="1">
              <a:defRPr sz="903" kern="1200">
                <a:solidFill>
                  <a:schemeClr val="tx1"/>
                </a:solidFill>
                <a:latin typeface="+mn-lt"/>
                <a:ea typeface="+mn-ea"/>
                <a:cs typeface="+mn-cs"/>
              </a:defRPr>
            </a:lvl5pPr>
            <a:lvl6pPr marL="1147343" algn="l" defTabSz="458937" rtl="0" eaLnBrk="1" latinLnBrk="0" hangingPunct="1">
              <a:defRPr sz="903" kern="1200">
                <a:solidFill>
                  <a:schemeClr val="tx1"/>
                </a:solidFill>
                <a:latin typeface="+mn-lt"/>
                <a:ea typeface="+mn-ea"/>
                <a:cs typeface="+mn-cs"/>
              </a:defRPr>
            </a:lvl6pPr>
            <a:lvl7pPr marL="1376812" algn="l" defTabSz="458937" rtl="0" eaLnBrk="1" latinLnBrk="0" hangingPunct="1">
              <a:defRPr sz="903" kern="1200">
                <a:solidFill>
                  <a:schemeClr val="tx1"/>
                </a:solidFill>
                <a:latin typeface="+mn-lt"/>
                <a:ea typeface="+mn-ea"/>
                <a:cs typeface="+mn-cs"/>
              </a:defRPr>
            </a:lvl7pPr>
            <a:lvl8pPr marL="1606281" algn="l" defTabSz="458937" rtl="0" eaLnBrk="1" latinLnBrk="0" hangingPunct="1">
              <a:defRPr sz="903" kern="1200">
                <a:solidFill>
                  <a:schemeClr val="tx1"/>
                </a:solidFill>
                <a:latin typeface="+mn-lt"/>
                <a:ea typeface="+mn-ea"/>
                <a:cs typeface="+mn-cs"/>
              </a:defRPr>
            </a:lvl8pPr>
            <a:lvl9pPr marL="1835749" algn="l" defTabSz="458937" rtl="0" eaLnBrk="1" latinLnBrk="0" hangingPunct="1">
              <a:defRPr sz="903" kern="1200">
                <a:solidFill>
                  <a:schemeClr val="tx1"/>
                </a:solidFill>
                <a:latin typeface="+mn-lt"/>
                <a:ea typeface="+mn-ea"/>
                <a:cs typeface="+mn-cs"/>
              </a:defRPr>
            </a:lvl9pPr>
          </a:lstStyle>
          <a:p>
            <a:fld id="{7F51F9F8-EAF5-D645-AF75-0522F1FAF6E8}" type="slidenum">
              <a:rPr lang="ru-RU" smtClean="0"/>
              <a:pPr/>
              <a:t>27</a:t>
            </a:fld>
            <a:endParaRPr lang="ru-RU" dirty="0"/>
          </a:p>
        </p:txBody>
      </p:sp>
      <p:pic>
        <p:nvPicPr>
          <p:cNvPr id="54" name="Рисунок 53">
            <a:extLst>
              <a:ext uri="{FF2B5EF4-FFF2-40B4-BE49-F238E27FC236}">
                <a16:creationId xmlns:a16="http://schemas.microsoft.com/office/drawing/2014/main" id="{53822CC4-C612-40BF-4DC5-BC14CF3A57F8}"/>
              </a:ext>
            </a:extLst>
          </p:cNvPr>
          <p:cNvPicPr>
            <a:picLocks noChangeAspect="1"/>
          </p:cNvPicPr>
          <p:nvPr/>
        </p:nvPicPr>
        <p:blipFill>
          <a:blip r:embed="rId2"/>
          <a:stretch>
            <a:fillRect/>
          </a:stretch>
        </p:blipFill>
        <p:spPr>
          <a:xfrm>
            <a:off x="5463011" y="2111813"/>
            <a:ext cx="3478833" cy="2484000"/>
          </a:xfrm>
          <a:prstGeom prst="rect">
            <a:avLst/>
          </a:prstGeom>
        </p:spPr>
      </p:pic>
      <p:pic>
        <p:nvPicPr>
          <p:cNvPr id="50" name="Рисунок 49">
            <a:extLst>
              <a:ext uri="{FF2B5EF4-FFF2-40B4-BE49-F238E27FC236}">
                <a16:creationId xmlns:a16="http://schemas.microsoft.com/office/drawing/2014/main" id="{5A35BCB2-5BE7-D116-4BBA-AF31BE008C83}"/>
              </a:ext>
            </a:extLst>
          </p:cNvPr>
          <p:cNvPicPr>
            <a:picLocks noChangeAspect="1"/>
          </p:cNvPicPr>
          <p:nvPr/>
        </p:nvPicPr>
        <p:blipFill>
          <a:blip r:embed="rId3"/>
          <a:stretch>
            <a:fillRect/>
          </a:stretch>
        </p:blipFill>
        <p:spPr>
          <a:xfrm>
            <a:off x="2462428" y="1026217"/>
            <a:ext cx="3047608" cy="1705543"/>
          </a:xfrm>
          <a:prstGeom prst="rect">
            <a:avLst/>
          </a:prstGeom>
        </p:spPr>
      </p:pic>
      <p:sp>
        <p:nvSpPr>
          <p:cNvPr id="3" name="Заголовок 1">
            <a:extLst>
              <a:ext uri="{FF2B5EF4-FFF2-40B4-BE49-F238E27FC236}">
                <a16:creationId xmlns:a16="http://schemas.microsoft.com/office/drawing/2014/main" id="{5212DA24-A6AD-6676-738C-2A701C11664C}"/>
              </a:ext>
            </a:extLst>
          </p:cNvPr>
          <p:cNvSpPr txBox="1">
            <a:spLocks/>
          </p:cNvSpPr>
          <p:nvPr/>
        </p:nvSpPr>
        <p:spPr>
          <a:xfrm>
            <a:off x="595313" y="4316878"/>
            <a:ext cx="2052353" cy="273815"/>
          </a:xfrm>
          <a:prstGeom prst="rect">
            <a:avLst/>
          </a:prstGeom>
        </p:spPr>
        <p:txBody>
          <a:bodyPr vert="horz" lIns="45899" tIns="22950" rIns="45899" bIns="22950" rtlCol="0" anchor="t">
            <a:normAutofit fontScale="92500" lnSpcReduction="10000"/>
          </a:bodyPr>
          <a:lstStyle>
            <a:lvl1pPr algn="l" defTabSz="1366114" rtl="0" eaLnBrk="1" latinLnBrk="0" hangingPunct="1">
              <a:lnSpc>
                <a:spcPct val="90000"/>
              </a:lnSpc>
              <a:spcBef>
                <a:spcPct val="0"/>
              </a:spcBef>
              <a:buNone/>
              <a:defRPr sz="4781" b="1" kern="1200">
                <a:solidFill>
                  <a:schemeClr val="tx1"/>
                </a:solidFill>
                <a:latin typeface="Montserrat" pitchFamily="2" charset="0"/>
                <a:ea typeface="+mj-ea"/>
                <a:cs typeface="+mj-cs"/>
              </a:defRPr>
            </a:lvl1pPr>
          </a:lstStyle>
          <a:p>
            <a:r>
              <a:rPr lang="en-US" sz="1004" b="0" dirty="0"/>
              <a:t>Uncertainty-aware negative log-likelihood (UANLL) loss intuition</a:t>
            </a:r>
            <a:r>
              <a:rPr lang="et-EE" sz="800" b="0" i="0" dirty="0">
                <a:effectLst/>
                <a:latin typeface="Arial" panose="020B0604020202020204" pitchFamily="34" charset="0"/>
              </a:rPr>
              <a:t>.</a:t>
            </a:r>
            <a:endParaRPr lang="ru-RU" sz="1004" b="0" dirty="0"/>
          </a:p>
        </p:txBody>
      </p:sp>
      <p:pic>
        <p:nvPicPr>
          <p:cNvPr id="7" name="Рисунок 6">
            <a:extLst>
              <a:ext uri="{FF2B5EF4-FFF2-40B4-BE49-F238E27FC236}">
                <a16:creationId xmlns:a16="http://schemas.microsoft.com/office/drawing/2014/main" id="{25F2E429-4CC5-1DB5-67CC-F33A9B1529D6}"/>
              </a:ext>
            </a:extLst>
          </p:cNvPr>
          <p:cNvPicPr>
            <a:picLocks noChangeAspect="1"/>
          </p:cNvPicPr>
          <p:nvPr/>
        </p:nvPicPr>
        <p:blipFill>
          <a:blip r:embed="rId4"/>
          <a:stretch>
            <a:fillRect/>
          </a:stretch>
        </p:blipFill>
        <p:spPr>
          <a:xfrm>
            <a:off x="599637" y="1120683"/>
            <a:ext cx="1711924" cy="3196195"/>
          </a:xfrm>
          <a:prstGeom prst="rect">
            <a:avLst/>
          </a:prstGeom>
        </p:spPr>
      </p:pic>
      <p:pic>
        <p:nvPicPr>
          <p:cNvPr id="8" name="Рисунок 7">
            <a:extLst>
              <a:ext uri="{FF2B5EF4-FFF2-40B4-BE49-F238E27FC236}">
                <a16:creationId xmlns:a16="http://schemas.microsoft.com/office/drawing/2014/main" id="{69456675-92C5-C971-CD57-98F3A59DCE25}"/>
              </a:ext>
            </a:extLst>
          </p:cNvPr>
          <p:cNvPicPr>
            <a:picLocks noChangeAspect="1"/>
          </p:cNvPicPr>
          <p:nvPr/>
        </p:nvPicPr>
        <p:blipFill>
          <a:blip r:embed="rId5"/>
          <a:stretch>
            <a:fillRect/>
          </a:stretch>
        </p:blipFill>
        <p:spPr>
          <a:xfrm>
            <a:off x="6314161" y="486043"/>
            <a:ext cx="2046453" cy="640161"/>
          </a:xfrm>
          <a:prstGeom prst="rect">
            <a:avLst/>
          </a:prstGeom>
        </p:spPr>
      </p:pic>
      <p:pic>
        <p:nvPicPr>
          <p:cNvPr id="9" name="Рисунок 8" descr="Лупа">
            <a:extLst>
              <a:ext uri="{FF2B5EF4-FFF2-40B4-BE49-F238E27FC236}">
                <a16:creationId xmlns:a16="http://schemas.microsoft.com/office/drawing/2014/main" id="{E7717BA8-022F-4844-8774-6942FB7B741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573129" y="204960"/>
            <a:ext cx="914400" cy="914400"/>
          </a:xfrm>
          <a:prstGeom prst="rect">
            <a:avLst/>
          </a:prstGeom>
        </p:spPr>
      </p:pic>
      <p:sp>
        <p:nvSpPr>
          <p:cNvPr id="4" name="Нижний колонтитул 4">
            <a:extLst>
              <a:ext uri="{FF2B5EF4-FFF2-40B4-BE49-F238E27FC236}">
                <a16:creationId xmlns:a16="http://schemas.microsoft.com/office/drawing/2014/main" id="{EC355BE8-C25E-A2F5-2D39-A5714350638A}"/>
              </a:ext>
            </a:extLst>
          </p:cNvPr>
          <p:cNvSpPr txBox="1">
            <a:spLocks/>
          </p:cNvSpPr>
          <p:nvPr/>
        </p:nvSpPr>
        <p:spPr>
          <a:xfrm>
            <a:off x="597588" y="347868"/>
            <a:ext cx="3086100" cy="273815"/>
          </a:xfrm>
          <a:prstGeom prst="rect">
            <a:avLst/>
          </a:prstGeom>
        </p:spPr>
        <p:txBody>
          <a:bodyPr vert="horz" lIns="45899" tIns="22950" rIns="45899" bIns="22950" rtlCol="0" anchor="ctr"/>
          <a:lstStyle>
            <a:defPPr>
              <a:defRPr lang="ru-RU"/>
            </a:defPPr>
            <a:lvl1pPr marL="0" algn="l" defTabSz="914400" rtl="0" eaLnBrk="1" latinLnBrk="0" hangingPunct="1">
              <a:defRPr sz="1450" b="0" kern="1200">
                <a:solidFill>
                  <a:srgbClr val="808080"/>
                </a:solidFill>
                <a:latin typeface="Montserrat"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728" dirty="0">
                <a:latin typeface="IBM Plex Sans" panose="020B0503050203000203" pitchFamily="34" charset="0"/>
              </a:rPr>
              <a:t>Lecture 6. Loss Functions. Uncertainty Estimation</a:t>
            </a:r>
            <a:br>
              <a:rPr lang="en-US" sz="728" dirty="0">
                <a:latin typeface="IBM Plex Sans" panose="020B0503050203000203" pitchFamily="34" charset="0"/>
              </a:rPr>
            </a:br>
            <a:r>
              <a:rPr lang="en-US" sz="728" dirty="0">
                <a:latin typeface="IBM Plex Sans" panose="020B0503050203000203" pitchFamily="34" charset="0"/>
              </a:rPr>
              <a:t>by Alexei Kornaev</a:t>
            </a:r>
            <a:endParaRPr lang="ru-RU" sz="728" dirty="0">
              <a:latin typeface="IBM Plex Sans" panose="020B0503050203000203" pitchFamily="34" charset="0"/>
            </a:endParaRPr>
          </a:p>
        </p:txBody>
      </p:sp>
    </p:spTree>
    <p:extLst>
      <p:ext uri="{BB962C8B-B14F-4D97-AF65-F5344CB8AC3E}">
        <p14:creationId xmlns:p14="http://schemas.microsoft.com/office/powerpoint/2010/main" val="10909394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67DBC64-9D33-0AC8-2473-C47E902E6456}"/>
              </a:ext>
            </a:extLst>
          </p:cNvPr>
          <p:cNvSpPr>
            <a:spLocks noGrp="1"/>
          </p:cNvSpPr>
          <p:nvPr>
            <p:ph type="title" idx="4294967295"/>
          </p:nvPr>
        </p:nvSpPr>
        <p:spPr>
          <a:xfrm>
            <a:off x="595006" y="633105"/>
            <a:ext cx="7886700" cy="344822"/>
          </a:xfrm>
        </p:spPr>
        <p:txBody>
          <a:bodyPr>
            <a:noAutofit/>
          </a:bodyPr>
          <a:lstStyle/>
          <a:p>
            <a:r>
              <a:rPr lang="en-US" sz="1400" dirty="0">
                <a:solidFill>
                  <a:schemeClr val="tx1">
                    <a:lumMod val="50000"/>
                    <a:lumOff val="50000"/>
                  </a:schemeClr>
                </a:solidFill>
              </a:rPr>
              <a:t>Asymmetric noise in labels. Test-time augmentation</a:t>
            </a:r>
            <a:endParaRPr lang="ru-RU" sz="1400" dirty="0">
              <a:solidFill>
                <a:schemeClr val="tx1">
                  <a:lumMod val="50000"/>
                  <a:lumOff val="50000"/>
                </a:schemeClr>
              </a:solidFill>
            </a:endParaRPr>
          </a:p>
        </p:txBody>
      </p:sp>
      <p:grpSp>
        <p:nvGrpSpPr>
          <p:cNvPr id="5" name="Группа 4">
            <a:extLst>
              <a:ext uri="{FF2B5EF4-FFF2-40B4-BE49-F238E27FC236}">
                <a16:creationId xmlns:a16="http://schemas.microsoft.com/office/drawing/2014/main" id="{78237DB2-4644-EE65-534F-4998D4E7D33F}"/>
              </a:ext>
            </a:extLst>
          </p:cNvPr>
          <p:cNvGrpSpPr/>
          <p:nvPr/>
        </p:nvGrpSpPr>
        <p:grpSpPr>
          <a:xfrm>
            <a:off x="8414427" y="204960"/>
            <a:ext cx="201063" cy="201075"/>
            <a:chOff x="1530350" y="3059906"/>
            <a:chExt cx="273827" cy="273844"/>
          </a:xfrm>
        </p:grpSpPr>
        <p:sp>
          <p:nvSpPr>
            <p:cNvPr id="6" name="Полилиния 5">
              <a:extLst>
                <a:ext uri="{FF2B5EF4-FFF2-40B4-BE49-F238E27FC236}">
                  <a16:creationId xmlns:a16="http://schemas.microsoft.com/office/drawing/2014/main" id="{FBF2C100-8021-7A14-B7BB-E99559B5012D}"/>
                </a:ext>
              </a:extLst>
            </p:cNvPr>
            <p:cNvSpPr/>
            <p:nvPr/>
          </p:nvSpPr>
          <p:spPr>
            <a:xfrm>
              <a:off x="1530350" y="3059906"/>
              <a:ext cx="74712" cy="74751"/>
            </a:xfrm>
            <a:custGeom>
              <a:avLst/>
              <a:gdLst>
                <a:gd name="connsiteX0" fmla="*/ 74713 w 74712"/>
                <a:gd name="connsiteY0" fmla="*/ 0 h 74751"/>
                <a:gd name="connsiteX1" fmla="*/ 0 w 74712"/>
                <a:gd name="connsiteY1" fmla="*/ 0 h 74751"/>
                <a:gd name="connsiteX2" fmla="*/ 0 w 74712"/>
                <a:gd name="connsiteY2" fmla="*/ 74752 h 74751"/>
                <a:gd name="connsiteX3" fmla="*/ 74713 w 74712"/>
                <a:gd name="connsiteY3" fmla="*/ 74752 h 74751"/>
                <a:gd name="connsiteX4" fmla="*/ 74713 w 74712"/>
                <a:gd name="connsiteY4" fmla="*/ 0 h 747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712" h="74751">
                  <a:moveTo>
                    <a:pt x="74713" y="0"/>
                  </a:moveTo>
                  <a:lnTo>
                    <a:pt x="0" y="0"/>
                  </a:lnTo>
                  <a:lnTo>
                    <a:pt x="0" y="74752"/>
                  </a:lnTo>
                  <a:lnTo>
                    <a:pt x="74713" y="74752"/>
                  </a:lnTo>
                  <a:lnTo>
                    <a:pt x="74713" y="0"/>
                  </a:lnTo>
                  <a:close/>
                </a:path>
              </a:pathLst>
            </a:custGeom>
            <a:solidFill>
              <a:srgbClr val="40BA21"/>
            </a:solidFill>
            <a:ln w="1699" cap="flat">
              <a:noFill/>
              <a:prstDash val="solid"/>
              <a:miter/>
            </a:ln>
          </p:spPr>
          <p:txBody>
            <a:bodyPr rtlCol="0" anchor="ctr"/>
            <a:lstStyle/>
            <a:p>
              <a:endParaRPr lang="ru-RU"/>
            </a:p>
          </p:txBody>
        </p:sp>
        <p:sp>
          <p:nvSpPr>
            <p:cNvPr id="25" name="Полилиния 24">
              <a:extLst>
                <a:ext uri="{FF2B5EF4-FFF2-40B4-BE49-F238E27FC236}">
                  <a16:creationId xmlns:a16="http://schemas.microsoft.com/office/drawing/2014/main" id="{198FD0E4-9635-6B57-E1F6-91E5B6FC1095}"/>
                </a:ext>
              </a:extLst>
            </p:cNvPr>
            <p:cNvSpPr/>
            <p:nvPr/>
          </p:nvSpPr>
          <p:spPr>
            <a:xfrm>
              <a:off x="1629907" y="3059906"/>
              <a:ext cx="174270" cy="273844"/>
            </a:xfrm>
            <a:custGeom>
              <a:avLst/>
              <a:gdLst>
                <a:gd name="connsiteX0" fmla="*/ 174270 w 174270"/>
                <a:gd name="connsiteY0" fmla="*/ 0 h 273844"/>
                <a:gd name="connsiteX1" fmla="*/ 99582 w 174270"/>
                <a:gd name="connsiteY1" fmla="*/ 0 h 273844"/>
                <a:gd name="connsiteX2" fmla="*/ 99582 w 174270"/>
                <a:gd name="connsiteY2" fmla="*/ 199117 h 273844"/>
                <a:gd name="connsiteX3" fmla="*/ 74688 w 174270"/>
                <a:gd name="connsiteY3" fmla="*/ 199117 h 273844"/>
                <a:gd name="connsiteX4" fmla="*/ 74688 w 174270"/>
                <a:gd name="connsiteY4" fmla="*/ 0 h 273844"/>
                <a:gd name="connsiteX5" fmla="*/ 0 w 174270"/>
                <a:gd name="connsiteY5" fmla="*/ 0 h 273844"/>
                <a:gd name="connsiteX6" fmla="*/ 0 w 174270"/>
                <a:gd name="connsiteY6" fmla="*/ 273818 h 273844"/>
                <a:gd name="connsiteX7" fmla="*/ 62214 w 174270"/>
                <a:gd name="connsiteY7" fmla="*/ 273818 h 273844"/>
                <a:gd name="connsiteX8" fmla="*/ 62214 w 174270"/>
                <a:gd name="connsiteY8" fmla="*/ 273844 h 273844"/>
                <a:gd name="connsiteX9" fmla="*/ 136927 w 174270"/>
                <a:gd name="connsiteY9" fmla="*/ 273844 h 273844"/>
                <a:gd name="connsiteX10" fmla="*/ 136927 w 174270"/>
                <a:gd name="connsiteY10" fmla="*/ 273818 h 273844"/>
                <a:gd name="connsiteX11" fmla="*/ 174270 w 174270"/>
                <a:gd name="connsiteY11" fmla="*/ 273818 h 273844"/>
                <a:gd name="connsiteX12" fmla="*/ 174270 w 174270"/>
                <a:gd name="connsiteY12" fmla="*/ 0 h 273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4270" h="273844">
                  <a:moveTo>
                    <a:pt x="174270" y="0"/>
                  </a:moveTo>
                  <a:lnTo>
                    <a:pt x="99582" y="0"/>
                  </a:lnTo>
                  <a:lnTo>
                    <a:pt x="99582" y="199117"/>
                  </a:lnTo>
                  <a:lnTo>
                    <a:pt x="74688" y="199117"/>
                  </a:lnTo>
                  <a:lnTo>
                    <a:pt x="74688" y="0"/>
                  </a:lnTo>
                  <a:lnTo>
                    <a:pt x="0" y="0"/>
                  </a:lnTo>
                  <a:lnTo>
                    <a:pt x="0" y="273818"/>
                  </a:lnTo>
                  <a:lnTo>
                    <a:pt x="62214" y="273818"/>
                  </a:lnTo>
                  <a:lnTo>
                    <a:pt x="62214" y="273844"/>
                  </a:lnTo>
                  <a:lnTo>
                    <a:pt x="136927" y="273844"/>
                  </a:lnTo>
                  <a:lnTo>
                    <a:pt x="136927" y="273818"/>
                  </a:lnTo>
                  <a:lnTo>
                    <a:pt x="174270" y="273818"/>
                  </a:lnTo>
                  <a:lnTo>
                    <a:pt x="174270" y="0"/>
                  </a:lnTo>
                  <a:close/>
                </a:path>
              </a:pathLst>
            </a:custGeom>
            <a:solidFill>
              <a:srgbClr val="40BA21"/>
            </a:solidFill>
            <a:ln w="1699" cap="flat">
              <a:noFill/>
              <a:prstDash val="solid"/>
              <a:miter/>
            </a:ln>
          </p:spPr>
          <p:txBody>
            <a:bodyPr rtlCol="0" anchor="ctr"/>
            <a:lstStyle/>
            <a:p>
              <a:endParaRPr lang="ru-RU"/>
            </a:p>
          </p:txBody>
        </p:sp>
        <p:sp>
          <p:nvSpPr>
            <p:cNvPr id="27" name="Полилиния 26">
              <a:extLst>
                <a:ext uri="{FF2B5EF4-FFF2-40B4-BE49-F238E27FC236}">
                  <a16:creationId xmlns:a16="http://schemas.microsoft.com/office/drawing/2014/main" id="{9D3AF685-B4F0-6252-928C-F4E34307B381}"/>
                </a:ext>
              </a:extLst>
            </p:cNvPr>
            <p:cNvSpPr/>
            <p:nvPr/>
          </p:nvSpPr>
          <p:spPr>
            <a:xfrm>
              <a:off x="1530350" y="3159439"/>
              <a:ext cx="74712" cy="174284"/>
            </a:xfrm>
            <a:custGeom>
              <a:avLst/>
              <a:gdLst>
                <a:gd name="connsiteX0" fmla="*/ 74713 w 74712"/>
                <a:gd name="connsiteY0" fmla="*/ 0 h 174284"/>
                <a:gd name="connsiteX1" fmla="*/ 0 w 74712"/>
                <a:gd name="connsiteY1" fmla="*/ 0 h 174284"/>
                <a:gd name="connsiteX2" fmla="*/ 0 w 74712"/>
                <a:gd name="connsiteY2" fmla="*/ 174285 h 174284"/>
                <a:gd name="connsiteX3" fmla="*/ 74713 w 74712"/>
                <a:gd name="connsiteY3" fmla="*/ 174285 h 174284"/>
                <a:gd name="connsiteX4" fmla="*/ 74713 w 74712"/>
                <a:gd name="connsiteY4" fmla="*/ 0 h 1742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712" h="174284">
                  <a:moveTo>
                    <a:pt x="74713" y="0"/>
                  </a:moveTo>
                  <a:lnTo>
                    <a:pt x="0" y="0"/>
                  </a:lnTo>
                  <a:lnTo>
                    <a:pt x="0" y="174285"/>
                  </a:lnTo>
                  <a:lnTo>
                    <a:pt x="74713" y="174285"/>
                  </a:lnTo>
                  <a:lnTo>
                    <a:pt x="74713" y="0"/>
                  </a:lnTo>
                  <a:close/>
                </a:path>
              </a:pathLst>
            </a:custGeom>
            <a:solidFill>
              <a:srgbClr val="40BA21"/>
            </a:solidFill>
            <a:ln w="1699" cap="flat">
              <a:noFill/>
              <a:prstDash val="solid"/>
              <a:miter/>
            </a:ln>
          </p:spPr>
          <p:txBody>
            <a:bodyPr rtlCol="0" anchor="ctr"/>
            <a:lstStyle/>
            <a:p>
              <a:endParaRPr lang="ru-RU"/>
            </a:p>
          </p:txBody>
        </p:sp>
      </p:grpSp>
      <p:sp>
        <p:nvSpPr>
          <p:cNvPr id="15" name="Номер слайда 16">
            <a:extLst>
              <a:ext uri="{FF2B5EF4-FFF2-40B4-BE49-F238E27FC236}">
                <a16:creationId xmlns:a16="http://schemas.microsoft.com/office/drawing/2014/main" id="{B20F9B3D-CF66-386F-0DEE-BAA21BACA9BB}"/>
              </a:ext>
            </a:extLst>
          </p:cNvPr>
          <p:cNvSpPr txBox="1">
            <a:spLocks/>
          </p:cNvSpPr>
          <p:nvPr/>
        </p:nvSpPr>
        <p:spPr>
          <a:xfrm>
            <a:off x="6533015" y="4631753"/>
            <a:ext cx="2057400" cy="273815"/>
          </a:xfrm>
          <a:prstGeom prst="rect">
            <a:avLst/>
          </a:prstGeom>
        </p:spPr>
        <p:txBody>
          <a:bodyPr vert="horz" lIns="91440" tIns="45720" rIns="91440" bIns="45720" rtlCol="0" anchor="ctr"/>
          <a:lstStyle>
            <a:defPPr>
              <a:defRPr lang="ru-RU"/>
            </a:defPPr>
            <a:lvl1pPr marL="0" algn="r" defTabSz="458937" rtl="0" eaLnBrk="1" latinLnBrk="0" hangingPunct="1">
              <a:defRPr sz="728" b="0" i="0" kern="1200">
                <a:solidFill>
                  <a:srgbClr val="808080"/>
                </a:solidFill>
                <a:latin typeface="IBM Plex Sans" panose="020B0503050203000203" pitchFamily="34" charset="0"/>
                <a:ea typeface="+mn-ea"/>
                <a:cs typeface="+mn-cs"/>
              </a:defRPr>
            </a:lvl1pPr>
            <a:lvl2pPr marL="229469" algn="l" defTabSz="458937" rtl="0" eaLnBrk="1" latinLnBrk="0" hangingPunct="1">
              <a:defRPr sz="903" kern="1200">
                <a:solidFill>
                  <a:schemeClr val="tx1"/>
                </a:solidFill>
                <a:latin typeface="+mn-lt"/>
                <a:ea typeface="+mn-ea"/>
                <a:cs typeface="+mn-cs"/>
              </a:defRPr>
            </a:lvl2pPr>
            <a:lvl3pPr marL="458937" algn="l" defTabSz="458937" rtl="0" eaLnBrk="1" latinLnBrk="0" hangingPunct="1">
              <a:defRPr sz="903" kern="1200">
                <a:solidFill>
                  <a:schemeClr val="tx1"/>
                </a:solidFill>
                <a:latin typeface="+mn-lt"/>
                <a:ea typeface="+mn-ea"/>
                <a:cs typeface="+mn-cs"/>
              </a:defRPr>
            </a:lvl3pPr>
            <a:lvl4pPr marL="688406" algn="l" defTabSz="458937" rtl="0" eaLnBrk="1" latinLnBrk="0" hangingPunct="1">
              <a:defRPr sz="903" kern="1200">
                <a:solidFill>
                  <a:schemeClr val="tx1"/>
                </a:solidFill>
                <a:latin typeface="+mn-lt"/>
                <a:ea typeface="+mn-ea"/>
                <a:cs typeface="+mn-cs"/>
              </a:defRPr>
            </a:lvl4pPr>
            <a:lvl5pPr marL="917875" algn="l" defTabSz="458937" rtl="0" eaLnBrk="1" latinLnBrk="0" hangingPunct="1">
              <a:defRPr sz="903" kern="1200">
                <a:solidFill>
                  <a:schemeClr val="tx1"/>
                </a:solidFill>
                <a:latin typeface="+mn-lt"/>
                <a:ea typeface="+mn-ea"/>
                <a:cs typeface="+mn-cs"/>
              </a:defRPr>
            </a:lvl5pPr>
            <a:lvl6pPr marL="1147343" algn="l" defTabSz="458937" rtl="0" eaLnBrk="1" latinLnBrk="0" hangingPunct="1">
              <a:defRPr sz="903" kern="1200">
                <a:solidFill>
                  <a:schemeClr val="tx1"/>
                </a:solidFill>
                <a:latin typeface="+mn-lt"/>
                <a:ea typeface="+mn-ea"/>
                <a:cs typeface="+mn-cs"/>
              </a:defRPr>
            </a:lvl6pPr>
            <a:lvl7pPr marL="1376812" algn="l" defTabSz="458937" rtl="0" eaLnBrk="1" latinLnBrk="0" hangingPunct="1">
              <a:defRPr sz="903" kern="1200">
                <a:solidFill>
                  <a:schemeClr val="tx1"/>
                </a:solidFill>
                <a:latin typeface="+mn-lt"/>
                <a:ea typeface="+mn-ea"/>
                <a:cs typeface="+mn-cs"/>
              </a:defRPr>
            </a:lvl7pPr>
            <a:lvl8pPr marL="1606281" algn="l" defTabSz="458937" rtl="0" eaLnBrk="1" latinLnBrk="0" hangingPunct="1">
              <a:defRPr sz="903" kern="1200">
                <a:solidFill>
                  <a:schemeClr val="tx1"/>
                </a:solidFill>
                <a:latin typeface="+mn-lt"/>
                <a:ea typeface="+mn-ea"/>
                <a:cs typeface="+mn-cs"/>
              </a:defRPr>
            </a:lvl8pPr>
            <a:lvl9pPr marL="1835749" algn="l" defTabSz="458937" rtl="0" eaLnBrk="1" latinLnBrk="0" hangingPunct="1">
              <a:defRPr sz="903" kern="1200">
                <a:solidFill>
                  <a:schemeClr val="tx1"/>
                </a:solidFill>
                <a:latin typeface="+mn-lt"/>
                <a:ea typeface="+mn-ea"/>
                <a:cs typeface="+mn-cs"/>
              </a:defRPr>
            </a:lvl9pPr>
          </a:lstStyle>
          <a:p>
            <a:fld id="{7F51F9F8-EAF5-D645-AF75-0522F1FAF6E8}" type="slidenum">
              <a:rPr lang="ru-RU" smtClean="0"/>
              <a:pPr/>
              <a:t>28</a:t>
            </a:fld>
            <a:endParaRPr lang="ru-RU" dirty="0"/>
          </a:p>
        </p:txBody>
      </p:sp>
      <p:sp>
        <p:nvSpPr>
          <p:cNvPr id="8" name="TextBox 7">
            <a:extLst>
              <a:ext uri="{FF2B5EF4-FFF2-40B4-BE49-F238E27FC236}">
                <a16:creationId xmlns:a16="http://schemas.microsoft.com/office/drawing/2014/main" id="{8C4F2D14-06F7-F4CD-1A43-BD87F0A7E809}"/>
              </a:ext>
            </a:extLst>
          </p:cNvPr>
          <p:cNvSpPr txBox="1"/>
          <p:nvPr/>
        </p:nvSpPr>
        <p:spPr>
          <a:xfrm>
            <a:off x="602751" y="2020821"/>
            <a:ext cx="252000" cy="107722"/>
          </a:xfrm>
          <a:prstGeom prst="rect">
            <a:avLst/>
          </a:prstGeom>
          <a:noFill/>
          <a:ln>
            <a:noFill/>
          </a:ln>
        </p:spPr>
        <p:txBody>
          <a:bodyPr wrap="square" lIns="0" tIns="0" rIns="0" bIns="0" rtlCol="0" anchor="b" anchorCtr="1">
            <a:spAutoFit/>
          </a:bodyPr>
          <a:lstStyle>
            <a:defPPr>
              <a:defRPr lang="ru-RU"/>
            </a:defPPr>
            <a:lvl1pPr>
              <a:defRPr sz="700" b="0" i="0">
                <a:latin typeface="Cambria Math" panose="02040503050406030204" pitchFamily="18" charset="0"/>
                <a:ea typeface="Cambria Math"/>
              </a:defRPr>
            </a:lvl1pPr>
          </a:lstStyle>
          <a:p>
            <a:r>
              <a:rPr lang="en-US" dirty="0"/>
              <a:t>t</a:t>
            </a:r>
            <a:endParaRPr lang="ru-RU" dirty="0"/>
          </a:p>
        </p:txBody>
      </p:sp>
      <p:pic>
        <p:nvPicPr>
          <p:cNvPr id="9" name="Рисунок 8">
            <a:extLst>
              <a:ext uri="{FF2B5EF4-FFF2-40B4-BE49-F238E27FC236}">
                <a16:creationId xmlns:a16="http://schemas.microsoft.com/office/drawing/2014/main" id="{59E6902F-A930-52F5-C76E-1F3DC959B464}"/>
              </a:ext>
            </a:extLst>
          </p:cNvPr>
          <p:cNvPicPr>
            <a:picLocks noChangeAspect="1"/>
          </p:cNvPicPr>
          <p:nvPr/>
        </p:nvPicPr>
        <p:blipFill>
          <a:blip r:embed="rId2"/>
          <a:stretch>
            <a:fillRect/>
          </a:stretch>
        </p:blipFill>
        <p:spPr>
          <a:xfrm>
            <a:off x="1862747" y="1645203"/>
            <a:ext cx="252000" cy="250238"/>
          </a:xfrm>
          <a:prstGeom prst="rect">
            <a:avLst/>
          </a:prstGeom>
        </p:spPr>
      </p:pic>
      <p:sp>
        <p:nvSpPr>
          <p:cNvPr id="10" name="TextBox 9">
            <a:extLst>
              <a:ext uri="{FF2B5EF4-FFF2-40B4-BE49-F238E27FC236}">
                <a16:creationId xmlns:a16="http://schemas.microsoft.com/office/drawing/2014/main" id="{800C28E3-00C6-A8E0-962B-8F6E5480D9E3}"/>
              </a:ext>
            </a:extLst>
          </p:cNvPr>
          <p:cNvSpPr txBox="1"/>
          <p:nvPr/>
        </p:nvSpPr>
        <p:spPr>
          <a:xfrm>
            <a:off x="795995" y="2065036"/>
            <a:ext cx="252000" cy="259200"/>
          </a:xfrm>
          <a:prstGeom prst="rect">
            <a:avLst/>
          </a:prstGeom>
          <a:noFill/>
          <a:ln>
            <a:gradFill>
              <a:gsLst>
                <a:gs pos="75000">
                  <a:schemeClr val="accent1">
                    <a:lumMod val="7000"/>
                    <a:lumOff val="93000"/>
                  </a:schemeClr>
                </a:gs>
                <a:gs pos="10000">
                  <a:schemeClr val="accent1">
                    <a:lumMod val="45000"/>
                    <a:lumOff val="55000"/>
                  </a:schemeClr>
                </a:gs>
                <a:gs pos="22000">
                  <a:schemeClr val="accent1">
                    <a:lumMod val="45000"/>
                    <a:lumOff val="55000"/>
                  </a:schemeClr>
                </a:gs>
                <a:gs pos="34000">
                  <a:schemeClr val="accent1">
                    <a:lumMod val="30000"/>
                    <a:lumOff val="70000"/>
                  </a:schemeClr>
                </a:gs>
              </a:gsLst>
              <a:lin ang="5400000" scaled="1"/>
            </a:gradFill>
          </a:ln>
        </p:spPr>
        <p:txBody>
          <a:bodyPr wrap="square" lIns="0" tIns="0" rIns="0" bIns="0" rtlCol="0" anchor="b" anchorCtr="1">
            <a:noAutofit/>
          </a:bodyPr>
          <a:lstStyle>
            <a:defPPr>
              <a:defRPr lang="ru-RU"/>
            </a:defPPr>
            <a:lvl1pPr>
              <a:defRPr sz="700" b="0" i="0">
                <a:latin typeface="Cambria Math" panose="02040503050406030204" pitchFamily="18" charset="0"/>
                <a:ea typeface="Cambria Math"/>
              </a:defRPr>
            </a:lvl1pPr>
          </a:lstStyle>
          <a:p>
            <a:pPr algn="ctr"/>
            <a:r>
              <a:rPr lang="en-US" dirty="0">
                <a:solidFill>
                  <a:schemeClr val="tx1">
                    <a:lumMod val="50000"/>
                    <a:lumOff val="50000"/>
                  </a:schemeClr>
                </a:solidFill>
              </a:rPr>
              <a:t>horse</a:t>
            </a:r>
            <a:endParaRPr lang="ru-RU" dirty="0">
              <a:solidFill>
                <a:schemeClr val="tx1">
                  <a:lumMod val="50000"/>
                  <a:lumOff val="50000"/>
                </a:schemeClr>
              </a:solidFill>
            </a:endParaRPr>
          </a:p>
          <a:p>
            <a:pPr algn="ctr"/>
            <a:r>
              <a:rPr lang="en-US" dirty="0">
                <a:solidFill>
                  <a:schemeClr val="tx1">
                    <a:lumMod val="50000"/>
                    <a:lumOff val="50000"/>
                  </a:schemeClr>
                </a:solidFill>
              </a:rPr>
              <a:t>0.36</a:t>
            </a:r>
          </a:p>
        </p:txBody>
      </p:sp>
      <p:sp>
        <p:nvSpPr>
          <p:cNvPr id="11" name="TextBox 10">
            <a:extLst>
              <a:ext uri="{FF2B5EF4-FFF2-40B4-BE49-F238E27FC236}">
                <a16:creationId xmlns:a16="http://schemas.microsoft.com/office/drawing/2014/main" id="{46C49DAF-EABA-098F-C662-14DCE8AF661B}"/>
              </a:ext>
            </a:extLst>
          </p:cNvPr>
          <p:cNvSpPr txBox="1"/>
          <p:nvPr/>
        </p:nvSpPr>
        <p:spPr>
          <a:xfrm>
            <a:off x="1064917" y="2085651"/>
            <a:ext cx="252000" cy="237600"/>
          </a:xfrm>
          <a:prstGeom prst="rect">
            <a:avLst/>
          </a:prstGeom>
          <a:noFill/>
          <a:ln>
            <a:gradFill>
              <a:gsLst>
                <a:gs pos="75000">
                  <a:schemeClr val="accent1">
                    <a:lumMod val="7000"/>
                    <a:lumOff val="93000"/>
                  </a:schemeClr>
                </a:gs>
                <a:gs pos="10000">
                  <a:schemeClr val="accent1">
                    <a:lumMod val="45000"/>
                    <a:lumOff val="55000"/>
                  </a:schemeClr>
                </a:gs>
                <a:gs pos="22000">
                  <a:schemeClr val="accent1">
                    <a:lumMod val="45000"/>
                    <a:lumOff val="55000"/>
                  </a:schemeClr>
                </a:gs>
                <a:gs pos="34000">
                  <a:schemeClr val="accent1">
                    <a:lumMod val="30000"/>
                    <a:lumOff val="70000"/>
                  </a:schemeClr>
                </a:gs>
              </a:gsLst>
              <a:lin ang="5400000" scaled="1"/>
            </a:gradFill>
          </a:ln>
        </p:spPr>
        <p:txBody>
          <a:bodyPr wrap="square" lIns="0" tIns="0" rIns="0" bIns="0" rtlCol="0" anchor="b" anchorCtr="1">
            <a:noAutofit/>
          </a:bodyPr>
          <a:lstStyle>
            <a:defPPr>
              <a:defRPr lang="ru-RU"/>
            </a:defPPr>
            <a:lvl1pPr algn="ctr">
              <a:defRPr sz="700" b="0" i="0">
                <a:latin typeface="Cambria Math" panose="02040503050406030204" pitchFamily="18" charset="0"/>
                <a:ea typeface="Cambria Math"/>
              </a:defRPr>
            </a:lvl1pPr>
          </a:lstStyle>
          <a:p>
            <a:r>
              <a:rPr lang="en-US" dirty="0">
                <a:solidFill>
                  <a:schemeClr val="tx1">
                    <a:lumMod val="50000"/>
                    <a:lumOff val="50000"/>
                  </a:schemeClr>
                </a:solidFill>
              </a:rPr>
              <a:t>horse</a:t>
            </a:r>
            <a:endParaRPr lang="ru-RU" dirty="0">
              <a:solidFill>
                <a:schemeClr val="tx1">
                  <a:lumMod val="50000"/>
                  <a:lumOff val="50000"/>
                </a:schemeClr>
              </a:solidFill>
            </a:endParaRPr>
          </a:p>
          <a:p>
            <a:r>
              <a:rPr lang="en-US" dirty="0">
                <a:solidFill>
                  <a:schemeClr val="tx1">
                    <a:lumMod val="50000"/>
                    <a:lumOff val="50000"/>
                  </a:schemeClr>
                </a:solidFill>
              </a:rPr>
              <a:t>0.33</a:t>
            </a:r>
            <a:endParaRPr lang="ru-RU" dirty="0">
              <a:solidFill>
                <a:schemeClr val="tx1">
                  <a:lumMod val="50000"/>
                  <a:lumOff val="50000"/>
                </a:schemeClr>
              </a:solidFill>
            </a:endParaRPr>
          </a:p>
        </p:txBody>
      </p:sp>
      <p:pic>
        <p:nvPicPr>
          <p:cNvPr id="13" name="Рисунок 12">
            <a:extLst>
              <a:ext uri="{FF2B5EF4-FFF2-40B4-BE49-F238E27FC236}">
                <a16:creationId xmlns:a16="http://schemas.microsoft.com/office/drawing/2014/main" id="{24D16443-8E59-5AB3-4003-91928B32CF19}"/>
              </a:ext>
            </a:extLst>
          </p:cNvPr>
          <p:cNvPicPr>
            <a:picLocks noChangeAspect="1"/>
          </p:cNvPicPr>
          <p:nvPr/>
        </p:nvPicPr>
        <p:blipFill>
          <a:blip r:embed="rId3"/>
          <a:stretch>
            <a:fillRect/>
          </a:stretch>
        </p:blipFill>
        <p:spPr>
          <a:xfrm>
            <a:off x="1291796" y="1245641"/>
            <a:ext cx="322082" cy="324000"/>
          </a:xfrm>
          <a:prstGeom prst="rect">
            <a:avLst/>
          </a:prstGeom>
        </p:spPr>
      </p:pic>
      <p:pic>
        <p:nvPicPr>
          <p:cNvPr id="17" name="Рисунок 16">
            <a:extLst>
              <a:ext uri="{FF2B5EF4-FFF2-40B4-BE49-F238E27FC236}">
                <a16:creationId xmlns:a16="http://schemas.microsoft.com/office/drawing/2014/main" id="{161AAF33-541B-EEC2-34BC-D20A4D769C31}"/>
              </a:ext>
            </a:extLst>
          </p:cNvPr>
          <p:cNvPicPr>
            <a:picLocks noChangeAspect="1"/>
          </p:cNvPicPr>
          <p:nvPr/>
        </p:nvPicPr>
        <p:blipFill>
          <a:blip r:embed="rId4"/>
          <a:stretch>
            <a:fillRect/>
          </a:stretch>
        </p:blipFill>
        <p:spPr>
          <a:xfrm>
            <a:off x="1595905" y="1645203"/>
            <a:ext cx="252000" cy="252000"/>
          </a:xfrm>
          <a:prstGeom prst="rect">
            <a:avLst/>
          </a:prstGeom>
        </p:spPr>
      </p:pic>
      <p:pic>
        <p:nvPicPr>
          <p:cNvPr id="18" name="Рисунок 17">
            <a:extLst>
              <a:ext uri="{FF2B5EF4-FFF2-40B4-BE49-F238E27FC236}">
                <a16:creationId xmlns:a16="http://schemas.microsoft.com/office/drawing/2014/main" id="{69EC9CDB-2E2D-247C-E967-1C4C5663D46F}"/>
              </a:ext>
            </a:extLst>
          </p:cNvPr>
          <p:cNvPicPr>
            <a:picLocks noChangeAspect="1"/>
          </p:cNvPicPr>
          <p:nvPr/>
        </p:nvPicPr>
        <p:blipFill>
          <a:blip r:embed="rId5"/>
          <a:stretch>
            <a:fillRect/>
          </a:stretch>
        </p:blipFill>
        <p:spPr>
          <a:xfrm>
            <a:off x="1329065" y="1645203"/>
            <a:ext cx="252000" cy="252000"/>
          </a:xfrm>
          <a:prstGeom prst="rect">
            <a:avLst/>
          </a:prstGeom>
        </p:spPr>
      </p:pic>
      <p:pic>
        <p:nvPicPr>
          <p:cNvPr id="19" name="Рисунок 18">
            <a:extLst>
              <a:ext uri="{FF2B5EF4-FFF2-40B4-BE49-F238E27FC236}">
                <a16:creationId xmlns:a16="http://schemas.microsoft.com/office/drawing/2014/main" id="{8B199F3D-5E55-E42D-09F9-4BAB7D342B5C}"/>
              </a:ext>
            </a:extLst>
          </p:cNvPr>
          <p:cNvPicPr>
            <a:picLocks noChangeAspect="1"/>
          </p:cNvPicPr>
          <p:nvPr/>
        </p:nvPicPr>
        <p:blipFill>
          <a:blip r:embed="rId6"/>
          <a:stretch>
            <a:fillRect/>
          </a:stretch>
        </p:blipFill>
        <p:spPr>
          <a:xfrm>
            <a:off x="1062121" y="1646427"/>
            <a:ext cx="252000" cy="252000"/>
          </a:xfrm>
          <a:prstGeom prst="rect">
            <a:avLst/>
          </a:prstGeom>
        </p:spPr>
      </p:pic>
      <p:pic>
        <p:nvPicPr>
          <p:cNvPr id="20" name="Рисунок 19">
            <a:extLst>
              <a:ext uri="{FF2B5EF4-FFF2-40B4-BE49-F238E27FC236}">
                <a16:creationId xmlns:a16="http://schemas.microsoft.com/office/drawing/2014/main" id="{BECBE098-7A9B-8CEC-984B-AE3BCD5231FB}"/>
              </a:ext>
            </a:extLst>
          </p:cNvPr>
          <p:cNvPicPr>
            <a:picLocks noChangeAspect="1"/>
          </p:cNvPicPr>
          <p:nvPr/>
        </p:nvPicPr>
        <p:blipFill>
          <a:blip r:embed="rId7"/>
          <a:stretch>
            <a:fillRect/>
          </a:stretch>
        </p:blipFill>
        <p:spPr>
          <a:xfrm>
            <a:off x="795301" y="1645204"/>
            <a:ext cx="252000" cy="250237"/>
          </a:xfrm>
          <a:prstGeom prst="rect">
            <a:avLst/>
          </a:prstGeom>
        </p:spPr>
      </p:pic>
      <p:sp>
        <p:nvSpPr>
          <p:cNvPr id="21" name="TextBox 20">
            <a:extLst>
              <a:ext uri="{FF2B5EF4-FFF2-40B4-BE49-F238E27FC236}">
                <a16:creationId xmlns:a16="http://schemas.microsoft.com/office/drawing/2014/main" id="{90B79965-0F8B-2C49-E1E2-B252D402438C}"/>
              </a:ext>
            </a:extLst>
          </p:cNvPr>
          <p:cNvSpPr txBox="1"/>
          <p:nvPr/>
        </p:nvSpPr>
        <p:spPr>
          <a:xfrm>
            <a:off x="1330640" y="2074395"/>
            <a:ext cx="252000" cy="244800"/>
          </a:xfrm>
          <a:prstGeom prst="rect">
            <a:avLst/>
          </a:prstGeom>
          <a:noFill/>
          <a:ln>
            <a:gradFill>
              <a:gsLst>
                <a:gs pos="75000">
                  <a:schemeClr val="accent1">
                    <a:lumMod val="7000"/>
                    <a:lumOff val="93000"/>
                  </a:schemeClr>
                </a:gs>
                <a:gs pos="10000">
                  <a:schemeClr val="accent1">
                    <a:lumMod val="45000"/>
                    <a:lumOff val="55000"/>
                  </a:schemeClr>
                </a:gs>
                <a:gs pos="22000">
                  <a:schemeClr val="accent1">
                    <a:lumMod val="45000"/>
                    <a:lumOff val="55000"/>
                  </a:schemeClr>
                </a:gs>
                <a:gs pos="34000">
                  <a:schemeClr val="accent1">
                    <a:lumMod val="30000"/>
                    <a:lumOff val="70000"/>
                  </a:schemeClr>
                </a:gs>
              </a:gsLst>
              <a:lin ang="5400000" scaled="1"/>
            </a:gradFill>
          </a:ln>
        </p:spPr>
        <p:txBody>
          <a:bodyPr wrap="square" lIns="0" tIns="0" rIns="0" bIns="0" rtlCol="0" anchor="b" anchorCtr="1">
            <a:noAutofit/>
          </a:bodyPr>
          <a:lstStyle>
            <a:defPPr>
              <a:defRPr lang="ru-RU"/>
            </a:defPPr>
            <a:lvl1pPr>
              <a:defRPr sz="700" b="0" i="1">
                <a:latin typeface="Cambria Math" panose="02040503050406030204" pitchFamily="18" charset="0"/>
                <a:ea typeface="Cambria Math"/>
              </a:defRPr>
            </a:lvl1pPr>
          </a:lstStyle>
          <a:p>
            <a:pPr algn="ctr"/>
            <a:r>
              <a:rPr lang="en-US" i="0" dirty="0">
                <a:solidFill>
                  <a:schemeClr val="tx1">
                    <a:lumMod val="50000"/>
                    <a:lumOff val="50000"/>
                  </a:schemeClr>
                </a:solidFill>
              </a:rPr>
              <a:t>horse</a:t>
            </a:r>
            <a:endParaRPr lang="ru-RU" i="0" dirty="0">
              <a:solidFill>
                <a:schemeClr val="tx1">
                  <a:lumMod val="50000"/>
                  <a:lumOff val="50000"/>
                </a:schemeClr>
              </a:solidFill>
            </a:endParaRPr>
          </a:p>
          <a:p>
            <a:pPr algn="ctr"/>
            <a:r>
              <a:rPr lang="en-US" i="0" dirty="0">
                <a:solidFill>
                  <a:schemeClr val="tx1">
                    <a:lumMod val="50000"/>
                    <a:lumOff val="50000"/>
                  </a:schemeClr>
                </a:solidFill>
              </a:rPr>
              <a:t>0.34</a:t>
            </a:r>
            <a:endParaRPr lang="ru-RU" i="0" dirty="0">
              <a:solidFill>
                <a:schemeClr val="tx1">
                  <a:lumMod val="50000"/>
                  <a:lumOff val="50000"/>
                </a:schemeClr>
              </a:solidFill>
            </a:endParaRPr>
          </a:p>
        </p:txBody>
      </p:sp>
      <p:sp>
        <p:nvSpPr>
          <p:cNvPr id="22" name="TextBox 21">
            <a:extLst>
              <a:ext uri="{FF2B5EF4-FFF2-40B4-BE49-F238E27FC236}">
                <a16:creationId xmlns:a16="http://schemas.microsoft.com/office/drawing/2014/main" id="{BA6CEB65-FF4E-61CD-1684-9E11B9A14AED}"/>
              </a:ext>
            </a:extLst>
          </p:cNvPr>
          <p:cNvSpPr txBox="1"/>
          <p:nvPr/>
        </p:nvSpPr>
        <p:spPr>
          <a:xfrm>
            <a:off x="1598286" y="2094064"/>
            <a:ext cx="252000" cy="223200"/>
          </a:xfrm>
          <a:prstGeom prst="rect">
            <a:avLst/>
          </a:prstGeom>
          <a:noFill/>
          <a:ln>
            <a:gradFill>
              <a:gsLst>
                <a:gs pos="75000">
                  <a:srgbClr val="F2787C"/>
                </a:gs>
                <a:gs pos="10000">
                  <a:schemeClr val="accent1">
                    <a:lumMod val="45000"/>
                    <a:lumOff val="55000"/>
                  </a:schemeClr>
                </a:gs>
                <a:gs pos="22000">
                  <a:schemeClr val="accent1">
                    <a:lumMod val="45000"/>
                    <a:lumOff val="55000"/>
                  </a:schemeClr>
                </a:gs>
                <a:gs pos="34000">
                  <a:schemeClr val="accent1">
                    <a:lumMod val="30000"/>
                    <a:lumOff val="70000"/>
                  </a:schemeClr>
                </a:gs>
              </a:gsLst>
              <a:lin ang="5400000" scaled="1"/>
            </a:gradFill>
          </a:ln>
        </p:spPr>
        <p:txBody>
          <a:bodyPr wrap="square" lIns="0" tIns="0" rIns="0" bIns="0" rtlCol="0" anchor="b" anchorCtr="1">
            <a:noAutofit/>
          </a:bodyPr>
          <a:lstStyle>
            <a:defPPr>
              <a:defRPr lang="ru-RU"/>
            </a:defPPr>
            <a:lvl1pPr>
              <a:defRPr sz="700" b="0" i="0">
                <a:latin typeface="Cambria Math" panose="02040503050406030204" pitchFamily="18" charset="0"/>
                <a:ea typeface="Cambria Math"/>
              </a:defRPr>
            </a:lvl1pPr>
          </a:lstStyle>
          <a:p>
            <a:r>
              <a:rPr lang="en-US" dirty="0">
                <a:solidFill>
                  <a:schemeClr val="tx1">
                    <a:lumMod val="50000"/>
                    <a:lumOff val="50000"/>
                  </a:schemeClr>
                </a:solidFill>
              </a:rPr>
              <a:t>deer 0.31</a:t>
            </a:r>
            <a:endParaRPr lang="ru-RU" dirty="0">
              <a:solidFill>
                <a:schemeClr val="tx1">
                  <a:lumMod val="50000"/>
                  <a:lumOff val="50000"/>
                </a:schemeClr>
              </a:solidFill>
            </a:endParaRPr>
          </a:p>
        </p:txBody>
      </p:sp>
      <p:sp>
        <p:nvSpPr>
          <p:cNvPr id="23" name="TextBox 22">
            <a:extLst>
              <a:ext uri="{FF2B5EF4-FFF2-40B4-BE49-F238E27FC236}">
                <a16:creationId xmlns:a16="http://schemas.microsoft.com/office/drawing/2014/main" id="{537F42FA-72FC-960C-F8C2-9E7754310251}"/>
              </a:ext>
            </a:extLst>
          </p:cNvPr>
          <p:cNvSpPr txBox="1"/>
          <p:nvPr/>
        </p:nvSpPr>
        <p:spPr>
          <a:xfrm>
            <a:off x="1864139" y="2120419"/>
            <a:ext cx="252000" cy="194400"/>
          </a:xfrm>
          <a:prstGeom prst="rect">
            <a:avLst/>
          </a:prstGeom>
          <a:noFill/>
          <a:ln>
            <a:gradFill>
              <a:gsLst>
                <a:gs pos="75000">
                  <a:srgbClr val="F2787C"/>
                </a:gs>
                <a:gs pos="10000">
                  <a:schemeClr val="accent1">
                    <a:lumMod val="45000"/>
                    <a:lumOff val="55000"/>
                  </a:schemeClr>
                </a:gs>
                <a:gs pos="22000">
                  <a:schemeClr val="accent1">
                    <a:lumMod val="45000"/>
                    <a:lumOff val="55000"/>
                  </a:schemeClr>
                </a:gs>
                <a:gs pos="34000">
                  <a:schemeClr val="accent1">
                    <a:lumMod val="30000"/>
                    <a:lumOff val="70000"/>
                  </a:schemeClr>
                </a:gs>
              </a:gsLst>
              <a:lin ang="5400000" scaled="1"/>
            </a:gradFill>
          </a:ln>
        </p:spPr>
        <p:txBody>
          <a:bodyPr wrap="square" lIns="0" tIns="0" rIns="0" bIns="0" rtlCol="0" anchor="b" anchorCtr="1">
            <a:noAutofit/>
          </a:bodyPr>
          <a:lstStyle>
            <a:defPPr>
              <a:defRPr lang="ru-RU"/>
            </a:defPPr>
            <a:lvl1pPr>
              <a:defRPr sz="700" b="0" i="0">
                <a:latin typeface="Cambria Math" panose="02040503050406030204" pitchFamily="18" charset="0"/>
                <a:ea typeface="Cambria Math"/>
              </a:defRPr>
            </a:lvl1pPr>
          </a:lstStyle>
          <a:p>
            <a:r>
              <a:rPr lang="en-US" dirty="0">
                <a:solidFill>
                  <a:schemeClr val="tx1">
                    <a:lumMod val="50000"/>
                    <a:lumOff val="50000"/>
                  </a:schemeClr>
                </a:solidFill>
              </a:rPr>
              <a:t>deer 0.27</a:t>
            </a:r>
            <a:endParaRPr lang="ru-RU" dirty="0">
              <a:solidFill>
                <a:schemeClr val="tx1">
                  <a:lumMod val="50000"/>
                  <a:lumOff val="50000"/>
                </a:schemeClr>
              </a:solidFill>
            </a:endParaRPr>
          </a:p>
        </p:txBody>
      </p:sp>
      <p:sp>
        <p:nvSpPr>
          <p:cNvPr id="24" name="TextBox 23">
            <a:extLst>
              <a:ext uri="{FF2B5EF4-FFF2-40B4-BE49-F238E27FC236}">
                <a16:creationId xmlns:a16="http://schemas.microsoft.com/office/drawing/2014/main" id="{F7743A18-CF00-44AA-1532-13E0F1DD24D3}"/>
              </a:ext>
            </a:extLst>
          </p:cNvPr>
          <p:cNvSpPr txBox="1"/>
          <p:nvPr/>
        </p:nvSpPr>
        <p:spPr>
          <a:xfrm>
            <a:off x="1992721" y="2067888"/>
            <a:ext cx="252000" cy="244800"/>
          </a:xfrm>
          <a:prstGeom prst="rect">
            <a:avLst/>
          </a:prstGeom>
          <a:noFill/>
          <a:ln w="3175">
            <a:noFill/>
          </a:ln>
        </p:spPr>
        <p:txBody>
          <a:bodyPr wrap="square" lIns="0" tIns="0" rIns="0" bIns="0" rtlCol="0" anchor="b" anchorCtr="1">
            <a:noAutofit/>
          </a:bodyPr>
          <a:lstStyle>
            <a:defPPr>
              <a:defRPr lang="ru-RU"/>
            </a:defPPr>
            <a:lvl1pPr>
              <a:defRPr sz="700" b="0" i="1">
                <a:latin typeface="Cambria Math" panose="02040503050406030204" pitchFamily="18" charset="0"/>
                <a:ea typeface="Cambria Math"/>
              </a:defRPr>
            </a:lvl1pPr>
          </a:lstStyle>
          <a:p>
            <a:endParaRPr lang="ru-RU" i="0" dirty="0">
              <a:solidFill>
                <a:schemeClr val="bg1"/>
              </a:solidFill>
            </a:endParaRPr>
          </a:p>
        </p:txBody>
      </p:sp>
      <p:cxnSp>
        <p:nvCxnSpPr>
          <p:cNvPr id="26" name="Прямая соединительная линия 25">
            <a:extLst>
              <a:ext uri="{FF2B5EF4-FFF2-40B4-BE49-F238E27FC236}">
                <a16:creationId xmlns:a16="http://schemas.microsoft.com/office/drawing/2014/main" id="{80A0558A-D581-6C25-1165-A3DAB32150F4}"/>
              </a:ext>
            </a:extLst>
          </p:cNvPr>
          <p:cNvCxnSpPr>
            <a:cxnSpLocks/>
            <a:stCxn id="28" idx="3"/>
            <a:endCxn id="24" idx="0"/>
          </p:cNvCxnSpPr>
          <p:nvPr/>
        </p:nvCxnSpPr>
        <p:spPr>
          <a:xfrm flipV="1">
            <a:off x="752501" y="2067888"/>
            <a:ext cx="1366220" cy="6938"/>
          </a:xfrm>
          <a:prstGeom prst="line">
            <a:avLst/>
          </a:prstGeom>
          <a:ln w="3175">
            <a:solidFill>
              <a:schemeClr val="accent6"/>
            </a:solidFill>
            <a:prstDash val="dash"/>
          </a:ln>
        </p:spPr>
        <p:style>
          <a:lnRef idx="1">
            <a:schemeClr val="accent1"/>
          </a:lnRef>
          <a:fillRef idx="0">
            <a:schemeClr val="accent1"/>
          </a:fillRef>
          <a:effectRef idx="0">
            <a:schemeClr val="accent1"/>
          </a:effectRef>
          <a:fontRef idx="minor">
            <a:schemeClr val="tx1"/>
          </a:fontRef>
        </p:style>
      </p:cxnSp>
      <p:sp>
        <p:nvSpPr>
          <p:cNvPr id="28" name="Равнобедренный треугольник 27">
            <a:extLst>
              <a:ext uri="{FF2B5EF4-FFF2-40B4-BE49-F238E27FC236}">
                <a16:creationId xmlns:a16="http://schemas.microsoft.com/office/drawing/2014/main" id="{219FCF07-8C32-0537-46C8-54697E62D9D7}"/>
              </a:ext>
            </a:extLst>
          </p:cNvPr>
          <p:cNvSpPr/>
          <p:nvPr/>
        </p:nvSpPr>
        <p:spPr>
          <a:xfrm rot="16200000">
            <a:off x="662189" y="2030014"/>
            <a:ext cx="90999" cy="89625"/>
          </a:xfrm>
          <a:prstGeom prst="triangle">
            <a:avLst/>
          </a:prstGeom>
          <a:solidFill>
            <a:srgbClr val="FFC000">
              <a:alpha val="31000"/>
            </a:srgbClr>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9" name="TextBox 28">
            <a:extLst>
              <a:ext uri="{FF2B5EF4-FFF2-40B4-BE49-F238E27FC236}">
                <a16:creationId xmlns:a16="http://schemas.microsoft.com/office/drawing/2014/main" id="{F0F5B268-4EF0-7644-2D3E-F4ABBC94BF02}"/>
              </a:ext>
            </a:extLst>
          </p:cNvPr>
          <p:cNvSpPr txBox="1"/>
          <p:nvPr/>
        </p:nvSpPr>
        <p:spPr>
          <a:xfrm>
            <a:off x="792192" y="2501894"/>
            <a:ext cx="252000" cy="107722"/>
          </a:xfrm>
          <a:prstGeom prst="rect">
            <a:avLst/>
          </a:prstGeom>
          <a:noFill/>
          <a:ln>
            <a:noFill/>
          </a:ln>
        </p:spPr>
        <p:txBody>
          <a:bodyPr wrap="square" lIns="0" tIns="0" rIns="0" bIns="0" rtlCol="0" anchor="b" anchorCtr="1">
            <a:noAutofit/>
          </a:bodyPr>
          <a:lstStyle>
            <a:defPPr>
              <a:defRPr lang="ru-RU"/>
            </a:defPPr>
            <a:lvl1pPr algn="ctr">
              <a:defRPr sz="700" b="0" i="0">
                <a:solidFill>
                  <a:schemeClr val="tx1">
                    <a:lumMod val="50000"/>
                    <a:lumOff val="50000"/>
                  </a:schemeClr>
                </a:solidFill>
                <a:latin typeface="Cambria Math" panose="02040503050406030204" pitchFamily="18" charset="0"/>
                <a:ea typeface="Cambria Math"/>
              </a:defRPr>
            </a:lvl1pPr>
          </a:lstStyle>
          <a:p>
            <a:r>
              <a:rPr lang="en-US"/>
              <a:t>1</a:t>
            </a:r>
            <a:endParaRPr lang="en-US" dirty="0"/>
          </a:p>
        </p:txBody>
      </p:sp>
      <p:sp>
        <p:nvSpPr>
          <p:cNvPr id="30" name="TextBox 29">
            <a:extLst>
              <a:ext uri="{FF2B5EF4-FFF2-40B4-BE49-F238E27FC236}">
                <a16:creationId xmlns:a16="http://schemas.microsoft.com/office/drawing/2014/main" id="{CA9F6129-D666-21A2-FFEC-79303E9262F3}"/>
              </a:ext>
            </a:extLst>
          </p:cNvPr>
          <p:cNvSpPr txBox="1"/>
          <p:nvPr/>
        </p:nvSpPr>
        <p:spPr>
          <a:xfrm>
            <a:off x="1061114" y="2503289"/>
            <a:ext cx="252000" cy="107722"/>
          </a:xfrm>
          <a:prstGeom prst="rect">
            <a:avLst/>
          </a:prstGeom>
          <a:noFill/>
          <a:ln>
            <a:noFill/>
          </a:ln>
        </p:spPr>
        <p:txBody>
          <a:bodyPr wrap="square" lIns="0" tIns="0" rIns="0" bIns="0" rtlCol="0" anchor="b" anchorCtr="1">
            <a:noAutofit/>
          </a:bodyPr>
          <a:lstStyle>
            <a:defPPr>
              <a:defRPr lang="ru-RU"/>
            </a:defPPr>
            <a:lvl1pPr algn="ctr">
              <a:defRPr sz="700" b="0" i="0">
                <a:solidFill>
                  <a:schemeClr val="tx1">
                    <a:lumMod val="50000"/>
                    <a:lumOff val="50000"/>
                  </a:schemeClr>
                </a:solidFill>
                <a:latin typeface="Cambria Math" panose="02040503050406030204" pitchFamily="18" charset="0"/>
                <a:ea typeface="Cambria Math"/>
              </a:defRPr>
            </a:lvl1pPr>
          </a:lstStyle>
          <a:p>
            <a:r>
              <a:rPr lang="en-US" dirty="0"/>
              <a:t>0</a:t>
            </a:r>
            <a:endParaRPr lang="ru-RU" dirty="0"/>
          </a:p>
        </p:txBody>
      </p:sp>
      <p:sp>
        <p:nvSpPr>
          <p:cNvPr id="31" name="TextBox 30">
            <a:extLst>
              <a:ext uri="{FF2B5EF4-FFF2-40B4-BE49-F238E27FC236}">
                <a16:creationId xmlns:a16="http://schemas.microsoft.com/office/drawing/2014/main" id="{41E33CD6-9636-B53D-8E8A-29C1B81FF3D0}"/>
              </a:ext>
            </a:extLst>
          </p:cNvPr>
          <p:cNvSpPr txBox="1"/>
          <p:nvPr/>
        </p:nvSpPr>
        <p:spPr>
          <a:xfrm>
            <a:off x="1326837" y="2501617"/>
            <a:ext cx="252000" cy="107722"/>
          </a:xfrm>
          <a:prstGeom prst="rect">
            <a:avLst/>
          </a:prstGeom>
          <a:noFill/>
          <a:ln>
            <a:noFill/>
          </a:ln>
        </p:spPr>
        <p:txBody>
          <a:bodyPr wrap="square" lIns="0" tIns="0" rIns="0" bIns="0" rtlCol="0" anchor="b" anchorCtr="1">
            <a:noAutofit/>
          </a:bodyPr>
          <a:lstStyle>
            <a:defPPr>
              <a:defRPr lang="ru-RU"/>
            </a:defPPr>
            <a:lvl1pPr algn="ctr">
              <a:defRPr sz="700" b="0" i="0">
                <a:solidFill>
                  <a:schemeClr val="tx1">
                    <a:lumMod val="50000"/>
                    <a:lumOff val="50000"/>
                  </a:schemeClr>
                </a:solidFill>
                <a:latin typeface="Cambria Math" panose="02040503050406030204" pitchFamily="18" charset="0"/>
                <a:ea typeface="Cambria Math"/>
              </a:defRPr>
            </a:lvl1pPr>
          </a:lstStyle>
          <a:p>
            <a:r>
              <a:rPr lang="en-US" dirty="0"/>
              <a:t>1</a:t>
            </a:r>
            <a:endParaRPr lang="ru-RU" dirty="0"/>
          </a:p>
        </p:txBody>
      </p:sp>
      <p:sp>
        <p:nvSpPr>
          <p:cNvPr id="32" name="TextBox 31">
            <a:extLst>
              <a:ext uri="{FF2B5EF4-FFF2-40B4-BE49-F238E27FC236}">
                <a16:creationId xmlns:a16="http://schemas.microsoft.com/office/drawing/2014/main" id="{1AA73FB2-263D-E172-9145-72E7A4E422EF}"/>
              </a:ext>
            </a:extLst>
          </p:cNvPr>
          <p:cNvSpPr txBox="1"/>
          <p:nvPr/>
        </p:nvSpPr>
        <p:spPr>
          <a:xfrm>
            <a:off x="1594483" y="2502066"/>
            <a:ext cx="252000" cy="107722"/>
          </a:xfrm>
          <a:prstGeom prst="rect">
            <a:avLst/>
          </a:prstGeom>
          <a:noFill/>
          <a:ln>
            <a:noFill/>
          </a:ln>
        </p:spPr>
        <p:txBody>
          <a:bodyPr wrap="square" lIns="0" tIns="0" rIns="0" bIns="0" rtlCol="0" anchor="b" anchorCtr="1">
            <a:noAutofit/>
          </a:bodyPr>
          <a:lstStyle>
            <a:defPPr>
              <a:defRPr lang="ru-RU"/>
            </a:defPPr>
            <a:lvl1pPr>
              <a:defRPr sz="700" b="0" i="0">
                <a:solidFill>
                  <a:schemeClr val="tx1">
                    <a:lumMod val="50000"/>
                    <a:lumOff val="50000"/>
                  </a:schemeClr>
                </a:solidFill>
                <a:latin typeface="Cambria Math" panose="02040503050406030204" pitchFamily="18" charset="0"/>
                <a:ea typeface="Cambria Math"/>
              </a:defRPr>
            </a:lvl1pPr>
          </a:lstStyle>
          <a:p>
            <a:r>
              <a:rPr lang="en-US" dirty="0"/>
              <a:t>0</a:t>
            </a:r>
            <a:endParaRPr lang="ru-RU" dirty="0"/>
          </a:p>
        </p:txBody>
      </p:sp>
      <p:sp>
        <p:nvSpPr>
          <p:cNvPr id="33" name="TextBox 32">
            <a:extLst>
              <a:ext uri="{FF2B5EF4-FFF2-40B4-BE49-F238E27FC236}">
                <a16:creationId xmlns:a16="http://schemas.microsoft.com/office/drawing/2014/main" id="{59ABE5E7-6B41-65A7-927C-BB27E4DD96F0}"/>
              </a:ext>
            </a:extLst>
          </p:cNvPr>
          <p:cNvSpPr txBox="1"/>
          <p:nvPr/>
        </p:nvSpPr>
        <p:spPr>
          <a:xfrm>
            <a:off x="1860336" y="2502002"/>
            <a:ext cx="252000" cy="107722"/>
          </a:xfrm>
          <a:prstGeom prst="rect">
            <a:avLst/>
          </a:prstGeom>
          <a:noFill/>
          <a:ln>
            <a:noFill/>
          </a:ln>
        </p:spPr>
        <p:txBody>
          <a:bodyPr wrap="square" lIns="0" tIns="0" rIns="0" bIns="0" rtlCol="0" anchor="b" anchorCtr="1">
            <a:noAutofit/>
          </a:bodyPr>
          <a:lstStyle>
            <a:defPPr>
              <a:defRPr lang="ru-RU"/>
            </a:defPPr>
            <a:lvl1pPr>
              <a:defRPr sz="700" b="0" i="0">
                <a:solidFill>
                  <a:schemeClr val="tx1">
                    <a:lumMod val="50000"/>
                    <a:lumOff val="50000"/>
                  </a:schemeClr>
                </a:solidFill>
                <a:latin typeface="Cambria Math" panose="02040503050406030204" pitchFamily="18" charset="0"/>
                <a:ea typeface="Cambria Math"/>
              </a:defRPr>
            </a:lvl1pPr>
          </a:lstStyle>
          <a:p>
            <a:r>
              <a:rPr lang="en-US" dirty="0"/>
              <a:t>0</a:t>
            </a:r>
            <a:endParaRPr lang="ru-RU" dirty="0"/>
          </a:p>
        </p:txBody>
      </p:sp>
      <p:cxnSp>
        <p:nvCxnSpPr>
          <p:cNvPr id="34" name="Соединитель: уступ 33">
            <a:extLst>
              <a:ext uri="{FF2B5EF4-FFF2-40B4-BE49-F238E27FC236}">
                <a16:creationId xmlns:a16="http://schemas.microsoft.com/office/drawing/2014/main" id="{9A2B4020-DB34-0A75-0F3A-99205430ECB9}"/>
              </a:ext>
            </a:extLst>
          </p:cNvPr>
          <p:cNvCxnSpPr>
            <a:cxnSpLocks/>
            <a:stCxn id="28" idx="0"/>
            <a:endCxn id="29" idx="1"/>
          </p:cNvCxnSpPr>
          <p:nvPr/>
        </p:nvCxnSpPr>
        <p:spPr>
          <a:xfrm rot="10800000" flipH="1" flipV="1">
            <a:off x="662876" y="2074825"/>
            <a:ext cx="129316" cy="480929"/>
          </a:xfrm>
          <a:prstGeom prst="bentConnector3">
            <a:avLst>
              <a:gd name="adj1" fmla="val -39202"/>
            </a:avLst>
          </a:prstGeom>
          <a:solidFill>
            <a:srgbClr val="FFC000">
              <a:alpha val="31000"/>
            </a:srgbClr>
          </a:solidFill>
          <a:ln w="9525">
            <a:solidFill>
              <a:srgbClr val="FFC000">
                <a:alpha val="31000"/>
              </a:srgbClr>
            </a:solidFill>
          </a:ln>
        </p:spPr>
        <p:style>
          <a:lnRef idx="2">
            <a:schemeClr val="accent1">
              <a:shade val="15000"/>
            </a:schemeClr>
          </a:lnRef>
          <a:fillRef idx="1">
            <a:schemeClr val="accent1"/>
          </a:fillRef>
          <a:effectRef idx="0">
            <a:schemeClr val="accent1"/>
          </a:effectRef>
          <a:fontRef idx="minor">
            <a:schemeClr val="lt1"/>
          </a:fontRef>
        </p:style>
      </p:cxnSp>
      <p:pic>
        <p:nvPicPr>
          <p:cNvPr id="35" name="Рисунок 34" descr="Олень">
            <a:extLst>
              <a:ext uri="{FF2B5EF4-FFF2-40B4-BE49-F238E27FC236}">
                <a16:creationId xmlns:a16="http://schemas.microsoft.com/office/drawing/2014/main" id="{9D5ECFDE-85B9-8812-56BE-FC09BDB8065C}"/>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703973" y="1293553"/>
            <a:ext cx="180000" cy="180000"/>
          </a:xfrm>
          <a:prstGeom prst="rect">
            <a:avLst/>
          </a:prstGeom>
        </p:spPr>
      </p:pic>
      <p:pic>
        <p:nvPicPr>
          <p:cNvPr id="36" name="Рисунок 35" descr="Лошадь">
            <a:extLst>
              <a:ext uri="{FF2B5EF4-FFF2-40B4-BE49-F238E27FC236}">
                <a16:creationId xmlns:a16="http://schemas.microsoft.com/office/drawing/2014/main" id="{5AA815D0-B4FD-2ABF-F678-6B7EDD344B95}"/>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423511" y="1313340"/>
            <a:ext cx="180000" cy="180000"/>
          </a:xfrm>
          <a:prstGeom prst="rect">
            <a:avLst/>
          </a:prstGeom>
        </p:spPr>
      </p:pic>
      <p:sp>
        <p:nvSpPr>
          <p:cNvPr id="37" name="TextBox 36">
            <a:extLst>
              <a:ext uri="{FF2B5EF4-FFF2-40B4-BE49-F238E27FC236}">
                <a16:creationId xmlns:a16="http://schemas.microsoft.com/office/drawing/2014/main" id="{3FED66EC-E74E-DD78-8C0A-0EB62756CEEB}"/>
              </a:ext>
            </a:extLst>
          </p:cNvPr>
          <p:cNvSpPr txBox="1"/>
          <p:nvPr/>
        </p:nvSpPr>
        <p:spPr>
          <a:xfrm>
            <a:off x="2341345" y="1173161"/>
            <a:ext cx="619080" cy="200055"/>
          </a:xfrm>
          <a:prstGeom prst="rect">
            <a:avLst/>
          </a:prstGeom>
          <a:noFill/>
        </p:spPr>
        <p:txBody>
          <a:bodyPr wrap="square" rtlCol="0">
            <a:spAutoFit/>
          </a:bodyPr>
          <a:lstStyle/>
          <a:p>
            <a:pPr algn="ctr"/>
            <a:r>
              <a:rPr lang="en-US" sz="700" dirty="0">
                <a:solidFill>
                  <a:schemeClr val="bg1">
                    <a:lumMod val="50000"/>
                  </a:schemeClr>
                </a:solidFill>
                <a:latin typeface="Arial Narrow" panose="020B0606020202030204" pitchFamily="34" charset="0"/>
              </a:rPr>
              <a:t>Label</a:t>
            </a:r>
          </a:p>
        </p:txBody>
      </p:sp>
      <p:sp>
        <p:nvSpPr>
          <p:cNvPr id="38" name="Прямоугольник: скругленные углы 37">
            <a:extLst>
              <a:ext uri="{FF2B5EF4-FFF2-40B4-BE49-F238E27FC236}">
                <a16:creationId xmlns:a16="http://schemas.microsoft.com/office/drawing/2014/main" id="{977902C6-9DCA-5B5F-A9BF-4F51F8F71D44}"/>
              </a:ext>
            </a:extLst>
          </p:cNvPr>
          <p:cNvSpPr>
            <a:spLocks noChangeAspect="1"/>
          </p:cNvSpPr>
          <p:nvPr/>
        </p:nvSpPr>
        <p:spPr>
          <a:xfrm>
            <a:off x="2426738" y="1317839"/>
            <a:ext cx="180000" cy="180000"/>
          </a:xfrm>
          <a:prstGeom prst="roundRect">
            <a:avLst/>
          </a:prstGeom>
          <a:noFill/>
          <a:ln w="3175">
            <a:solidFill>
              <a:schemeClr val="bg1">
                <a:lumMod val="85000"/>
              </a:schemeClr>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9" name="TextBox 38">
            <a:extLst>
              <a:ext uri="{FF2B5EF4-FFF2-40B4-BE49-F238E27FC236}">
                <a16:creationId xmlns:a16="http://schemas.microsoft.com/office/drawing/2014/main" id="{DAD8C675-37C6-4C4B-4BD5-D672A94D8360}"/>
              </a:ext>
            </a:extLst>
          </p:cNvPr>
          <p:cNvSpPr txBox="1"/>
          <p:nvPr/>
        </p:nvSpPr>
        <p:spPr>
          <a:xfrm>
            <a:off x="1151940" y="1896675"/>
            <a:ext cx="619080" cy="200055"/>
          </a:xfrm>
          <a:prstGeom prst="rect">
            <a:avLst/>
          </a:prstGeom>
          <a:noFill/>
        </p:spPr>
        <p:txBody>
          <a:bodyPr wrap="square" rtlCol="0">
            <a:spAutoFit/>
          </a:bodyPr>
          <a:lstStyle/>
          <a:p>
            <a:pPr algn="ctr"/>
            <a:r>
              <a:rPr lang="en-US" sz="700" dirty="0">
                <a:solidFill>
                  <a:schemeClr val="bg1">
                    <a:lumMod val="50000"/>
                  </a:schemeClr>
                </a:solidFill>
                <a:latin typeface="Arial Narrow" panose="020B0606020202030204" pitchFamily="34" charset="0"/>
              </a:rPr>
              <a:t>TTACo-S</a:t>
            </a:r>
          </a:p>
        </p:txBody>
      </p:sp>
      <p:sp>
        <p:nvSpPr>
          <p:cNvPr id="40" name="TextBox 39">
            <a:extLst>
              <a:ext uri="{FF2B5EF4-FFF2-40B4-BE49-F238E27FC236}">
                <a16:creationId xmlns:a16="http://schemas.microsoft.com/office/drawing/2014/main" id="{5824ABEA-E9C6-92EF-A6EF-C49501A8E67E}"/>
              </a:ext>
            </a:extLst>
          </p:cNvPr>
          <p:cNvSpPr txBox="1"/>
          <p:nvPr/>
        </p:nvSpPr>
        <p:spPr>
          <a:xfrm>
            <a:off x="1147998" y="2326297"/>
            <a:ext cx="619080" cy="200055"/>
          </a:xfrm>
          <a:prstGeom prst="rect">
            <a:avLst/>
          </a:prstGeom>
          <a:noFill/>
        </p:spPr>
        <p:txBody>
          <a:bodyPr wrap="square" rtlCol="0">
            <a:spAutoFit/>
          </a:bodyPr>
          <a:lstStyle/>
          <a:p>
            <a:pPr algn="ctr"/>
            <a:r>
              <a:rPr lang="en-US" sz="700" dirty="0">
                <a:solidFill>
                  <a:schemeClr val="bg1">
                    <a:lumMod val="50000"/>
                  </a:schemeClr>
                </a:solidFill>
                <a:latin typeface="Arial Narrow" panose="020B0606020202030204" pitchFamily="34" charset="0"/>
              </a:rPr>
              <a:t>TTACo-H</a:t>
            </a:r>
          </a:p>
        </p:txBody>
      </p:sp>
      <p:sp>
        <p:nvSpPr>
          <p:cNvPr id="41" name="TextBox 40">
            <a:extLst>
              <a:ext uri="{FF2B5EF4-FFF2-40B4-BE49-F238E27FC236}">
                <a16:creationId xmlns:a16="http://schemas.microsoft.com/office/drawing/2014/main" id="{2B80E85C-53F5-FD39-72F1-83A42DB7F43E}"/>
              </a:ext>
            </a:extLst>
          </p:cNvPr>
          <p:cNvSpPr txBox="1"/>
          <p:nvPr/>
        </p:nvSpPr>
        <p:spPr>
          <a:xfrm>
            <a:off x="2391741" y="1570195"/>
            <a:ext cx="252000" cy="741600"/>
          </a:xfrm>
          <a:prstGeom prst="rect">
            <a:avLst/>
          </a:prstGeom>
          <a:noFill/>
          <a:ln>
            <a:gradFill>
              <a:gsLst>
                <a:gs pos="75000">
                  <a:schemeClr val="accent1">
                    <a:lumMod val="7000"/>
                    <a:lumOff val="93000"/>
                  </a:schemeClr>
                </a:gs>
                <a:gs pos="10000">
                  <a:schemeClr val="accent1">
                    <a:lumMod val="45000"/>
                    <a:lumOff val="55000"/>
                  </a:schemeClr>
                </a:gs>
                <a:gs pos="22000">
                  <a:schemeClr val="accent1">
                    <a:lumMod val="45000"/>
                    <a:lumOff val="55000"/>
                  </a:schemeClr>
                </a:gs>
                <a:gs pos="34000">
                  <a:schemeClr val="accent1">
                    <a:lumMod val="30000"/>
                    <a:lumOff val="70000"/>
                  </a:schemeClr>
                </a:gs>
              </a:gsLst>
              <a:lin ang="5400000" scaled="1"/>
            </a:gradFill>
          </a:ln>
        </p:spPr>
        <p:txBody>
          <a:bodyPr wrap="square" lIns="0" tIns="0" rIns="0" bIns="0" rtlCol="0" anchor="b" anchorCtr="1">
            <a:noAutofit/>
          </a:bodyPr>
          <a:lstStyle>
            <a:defPPr>
              <a:defRPr lang="ru-RU"/>
            </a:defPPr>
            <a:lvl1pPr algn="ctr">
              <a:defRPr sz="700" b="0" i="0">
                <a:solidFill>
                  <a:schemeClr val="tx1">
                    <a:lumMod val="50000"/>
                    <a:lumOff val="50000"/>
                  </a:schemeClr>
                </a:solidFill>
                <a:latin typeface="Cambria Math" panose="02040503050406030204" pitchFamily="18" charset="0"/>
                <a:ea typeface="Cambria Math"/>
              </a:defRPr>
            </a:lvl1pPr>
          </a:lstStyle>
          <a:p>
            <a:r>
              <a:rPr lang="en-US" dirty="0"/>
              <a:t>horse</a:t>
            </a:r>
          </a:p>
          <a:p>
            <a:r>
              <a:rPr lang="en-US" dirty="0"/>
              <a:t>1,03</a:t>
            </a:r>
            <a:endParaRPr lang="ru-RU" dirty="0"/>
          </a:p>
        </p:txBody>
      </p:sp>
      <p:sp>
        <p:nvSpPr>
          <p:cNvPr id="42" name="TextBox 41">
            <a:extLst>
              <a:ext uri="{FF2B5EF4-FFF2-40B4-BE49-F238E27FC236}">
                <a16:creationId xmlns:a16="http://schemas.microsoft.com/office/drawing/2014/main" id="{B3A425BD-8038-6ED2-63F3-673CD8B32BEA}"/>
              </a:ext>
            </a:extLst>
          </p:cNvPr>
          <p:cNvSpPr txBox="1"/>
          <p:nvPr/>
        </p:nvSpPr>
        <p:spPr>
          <a:xfrm>
            <a:off x="2667973" y="1894047"/>
            <a:ext cx="252000" cy="417600"/>
          </a:xfrm>
          <a:prstGeom prst="rect">
            <a:avLst/>
          </a:prstGeom>
          <a:noFill/>
          <a:ln>
            <a:gradFill>
              <a:gsLst>
                <a:gs pos="75000">
                  <a:srgbClr val="F2787C"/>
                </a:gs>
                <a:gs pos="10000">
                  <a:schemeClr val="accent1">
                    <a:lumMod val="45000"/>
                    <a:lumOff val="55000"/>
                  </a:schemeClr>
                </a:gs>
                <a:gs pos="22000">
                  <a:schemeClr val="accent1">
                    <a:lumMod val="45000"/>
                    <a:lumOff val="55000"/>
                  </a:schemeClr>
                </a:gs>
                <a:gs pos="34000">
                  <a:schemeClr val="accent1">
                    <a:lumMod val="30000"/>
                    <a:lumOff val="70000"/>
                  </a:schemeClr>
                </a:gs>
              </a:gsLst>
              <a:lin ang="5400000" scaled="1"/>
            </a:gradFill>
          </a:ln>
        </p:spPr>
        <p:txBody>
          <a:bodyPr wrap="square" lIns="0" tIns="0" rIns="0" bIns="0" rtlCol="0" anchor="b" anchorCtr="1">
            <a:noAutofit/>
          </a:bodyPr>
          <a:lstStyle>
            <a:defPPr>
              <a:defRPr lang="ru-RU"/>
            </a:defPPr>
            <a:lvl1pPr>
              <a:defRPr sz="700" b="0" i="0">
                <a:solidFill>
                  <a:schemeClr val="tx1">
                    <a:lumMod val="50000"/>
                    <a:lumOff val="50000"/>
                  </a:schemeClr>
                </a:solidFill>
                <a:latin typeface="Cambria Math" panose="02040503050406030204" pitchFamily="18" charset="0"/>
                <a:ea typeface="Cambria Math"/>
              </a:defRPr>
            </a:lvl1pPr>
          </a:lstStyle>
          <a:p>
            <a:r>
              <a:rPr lang="en-US" dirty="0"/>
              <a:t>deer</a:t>
            </a:r>
          </a:p>
          <a:p>
            <a:r>
              <a:rPr lang="en-US" dirty="0"/>
              <a:t>0,58</a:t>
            </a:r>
            <a:endParaRPr lang="ru-RU" dirty="0"/>
          </a:p>
        </p:txBody>
      </p:sp>
      <p:sp>
        <p:nvSpPr>
          <p:cNvPr id="43" name="TextBox 42">
            <a:extLst>
              <a:ext uri="{FF2B5EF4-FFF2-40B4-BE49-F238E27FC236}">
                <a16:creationId xmlns:a16="http://schemas.microsoft.com/office/drawing/2014/main" id="{E0A3B875-DAA1-3CF3-E11B-04D4E73E03E2}"/>
              </a:ext>
            </a:extLst>
          </p:cNvPr>
          <p:cNvSpPr txBox="1"/>
          <p:nvPr/>
        </p:nvSpPr>
        <p:spPr>
          <a:xfrm>
            <a:off x="2670355" y="2501998"/>
            <a:ext cx="252000" cy="107722"/>
          </a:xfrm>
          <a:prstGeom prst="rect">
            <a:avLst/>
          </a:prstGeom>
          <a:noFill/>
          <a:ln>
            <a:gradFill>
              <a:gsLst>
                <a:gs pos="75000">
                  <a:srgbClr val="F2787C"/>
                </a:gs>
                <a:gs pos="10000">
                  <a:schemeClr val="accent1">
                    <a:lumMod val="45000"/>
                    <a:lumOff val="55000"/>
                  </a:schemeClr>
                </a:gs>
                <a:gs pos="22000">
                  <a:schemeClr val="accent1">
                    <a:lumMod val="45000"/>
                    <a:lumOff val="55000"/>
                  </a:schemeClr>
                </a:gs>
                <a:gs pos="34000">
                  <a:schemeClr val="accent1">
                    <a:lumMod val="30000"/>
                    <a:lumOff val="70000"/>
                  </a:schemeClr>
                </a:gs>
              </a:gsLst>
              <a:lin ang="5400000" scaled="1"/>
            </a:gradFill>
          </a:ln>
        </p:spPr>
        <p:txBody>
          <a:bodyPr wrap="square" lIns="0" tIns="0" rIns="0" bIns="0" rtlCol="0" anchor="b" anchorCtr="1">
            <a:noAutofit/>
          </a:bodyPr>
          <a:lstStyle>
            <a:defPPr>
              <a:defRPr lang="ru-RU"/>
            </a:defPPr>
            <a:lvl1pPr>
              <a:defRPr sz="700" b="0" i="0">
                <a:solidFill>
                  <a:schemeClr val="tx1">
                    <a:lumMod val="50000"/>
                    <a:lumOff val="50000"/>
                  </a:schemeClr>
                </a:solidFill>
                <a:latin typeface="Cambria Math" panose="02040503050406030204" pitchFamily="18" charset="0"/>
                <a:ea typeface="Cambria Math"/>
              </a:defRPr>
            </a:lvl1pPr>
          </a:lstStyle>
          <a:p>
            <a:r>
              <a:rPr lang="en-US" dirty="0"/>
              <a:t>0</a:t>
            </a:r>
            <a:endParaRPr lang="ru-RU" dirty="0"/>
          </a:p>
        </p:txBody>
      </p:sp>
      <p:sp>
        <p:nvSpPr>
          <p:cNvPr id="44" name="TextBox 43">
            <a:extLst>
              <a:ext uri="{FF2B5EF4-FFF2-40B4-BE49-F238E27FC236}">
                <a16:creationId xmlns:a16="http://schemas.microsoft.com/office/drawing/2014/main" id="{BAB0ADFF-FE0A-5FB3-92EB-EF67CC02FACF}"/>
              </a:ext>
            </a:extLst>
          </p:cNvPr>
          <p:cNvSpPr txBox="1"/>
          <p:nvPr/>
        </p:nvSpPr>
        <p:spPr>
          <a:xfrm>
            <a:off x="2392594" y="2502065"/>
            <a:ext cx="252000" cy="107722"/>
          </a:xfrm>
          <a:prstGeom prst="rect">
            <a:avLst/>
          </a:prstGeom>
          <a:noFill/>
          <a:ln>
            <a:gradFill>
              <a:gsLst>
                <a:gs pos="75000">
                  <a:schemeClr val="accent1">
                    <a:lumMod val="7000"/>
                    <a:lumOff val="93000"/>
                  </a:schemeClr>
                </a:gs>
                <a:gs pos="10000">
                  <a:schemeClr val="accent1">
                    <a:lumMod val="45000"/>
                    <a:lumOff val="55000"/>
                  </a:schemeClr>
                </a:gs>
                <a:gs pos="22000">
                  <a:schemeClr val="accent1">
                    <a:lumMod val="45000"/>
                    <a:lumOff val="55000"/>
                  </a:schemeClr>
                </a:gs>
                <a:gs pos="34000">
                  <a:schemeClr val="accent1">
                    <a:lumMod val="30000"/>
                    <a:lumOff val="70000"/>
                  </a:schemeClr>
                </a:gs>
              </a:gsLst>
              <a:lin ang="5400000" scaled="1"/>
            </a:gradFill>
          </a:ln>
        </p:spPr>
        <p:txBody>
          <a:bodyPr wrap="square" lIns="0" tIns="0" rIns="0" bIns="0" rtlCol="0" anchor="b" anchorCtr="1">
            <a:noAutofit/>
          </a:bodyPr>
          <a:lstStyle>
            <a:defPPr>
              <a:defRPr lang="ru-RU"/>
            </a:defPPr>
            <a:lvl1pPr algn="ctr">
              <a:defRPr sz="700" b="0" i="0">
                <a:solidFill>
                  <a:schemeClr val="tx1">
                    <a:lumMod val="50000"/>
                    <a:lumOff val="50000"/>
                  </a:schemeClr>
                </a:solidFill>
                <a:latin typeface="Cambria Math" panose="02040503050406030204" pitchFamily="18" charset="0"/>
                <a:ea typeface="Cambria Math"/>
              </a:defRPr>
            </a:lvl1pPr>
          </a:lstStyle>
          <a:p>
            <a:r>
              <a:rPr lang="en-US" dirty="0"/>
              <a:t>2</a:t>
            </a:r>
          </a:p>
        </p:txBody>
      </p:sp>
      <p:sp>
        <p:nvSpPr>
          <p:cNvPr id="45" name="Прямоугольник 44">
            <a:extLst>
              <a:ext uri="{FF2B5EF4-FFF2-40B4-BE49-F238E27FC236}">
                <a16:creationId xmlns:a16="http://schemas.microsoft.com/office/drawing/2014/main" id="{684BF2E6-D997-84E4-483C-4149F6235B88}"/>
              </a:ext>
            </a:extLst>
          </p:cNvPr>
          <p:cNvSpPr/>
          <p:nvPr/>
        </p:nvSpPr>
        <p:spPr>
          <a:xfrm>
            <a:off x="2395607" y="1237998"/>
            <a:ext cx="497073" cy="270800"/>
          </a:xfrm>
          <a:prstGeom prst="rect">
            <a:avLst/>
          </a:prstGeom>
          <a:noFill/>
          <a:ln w="63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46" name="Рисунок 45">
            <a:extLst>
              <a:ext uri="{FF2B5EF4-FFF2-40B4-BE49-F238E27FC236}">
                <a16:creationId xmlns:a16="http://schemas.microsoft.com/office/drawing/2014/main" id="{F7F6AD35-5B60-BDE9-FDB2-8039FAA217A2}"/>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408017" y="3152931"/>
            <a:ext cx="1568845" cy="1440000"/>
          </a:xfrm>
          <a:prstGeom prst="rect">
            <a:avLst/>
          </a:prstGeom>
        </p:spPr>
      </p:pic>
      <p:pic>
        <p:nvPicPr>
          <p:cNvPr id="47" name="Рисунок 46">
            <a:extLst>
              <a:ext uri="{FF2B5EF4-FFF2-40B4-BE49-F238E27FC236}">
                <a16:creationId xmlns:a16="http://schemas.microsoft.com/office/drawing/2014/main" id="{32E56B47-0C81-782A-BA09-168BF8B5E46F}"/>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602891" y="3152931"/>
            <a:ext cx="1538780" cy="1440000"/>
          </a:xfrm>
          <a:prstGeom prst="rect">
            <a:avLst/>
          </a:prstGeom>
        </p:spPr>
      </p:pic>
      <p:sp>
        <p:nvSpPr>
          <p:cNvPr id="48" name="TextBox 47">
            <a:extLst>
              <a:ext uri="{FF2B5EF4-FFF2-40B4-BE49-F238E27FC236}">
                <a16:creationId xmlns:a16="http://schemas.microsoft.com/office/drawing/2014/main" id="{2F59CACA-F092-71EF-FDD1-BED5BEF1F672}"/>
              </a:ext>
            </a:extLst>
          </p:cNvPr>
          <p:cNvSpPr txBox="1"/>
          <p:nvPr/>
        </p:nvSpPr>
        <p:spPr>
          <a:xfrm>
            <a:off x="4349627" y="956116"/>
            <a:ext cx="3337773" cy="2176558"/>
          </a:xfrm>
          <a:prstGeom prst="rect">
            <a:avLst/>
          </a:prstGeom>
          <a:noFill/>
        </p:spPr>
        <p:txBody>
          <a:bodyPr wrap="none" rtlCol="0">
            <a:spAutoFit/>
          </a:bodyPr>
          <a:lstStyle/>
          <a:p>
            <a:r>
              <a:rPr lang="en-US" dirty="0">
                <a:solidFill>
                  <a:srgbClr val="202122"/>
                </a:solidFill>
              </a:rPr>
              <a:t>Neptune run: Play-934</a:t>
            </a:r>
          </a:p>
          <a:p>
            <a:r>
              <a:rPr lang="en-US" dirty="0">
                <a:solidFill>
                  <a:srgbClr val="202122"/>
                </a:solidFill>
              </a:rPr>
              <a:t>Assymptotic noise in labels of 40%:</a:t>
            </a:r>
          </a:p>
          <a:p>
            <a:r>
              <a:rPr lang="en-US" dirty="0">
                <a:solidFill>
                  <a:srgbClr val="202122"/>
                </a:solidFill>
              </a:rPr>
              <a:t>airplane ↔ bird, automobile ↔ truck, cat ↔ dog, deer ↔ horse </a:t>
            </a:r>
            <a:endParaRPr lang="ru-RU" dirty="0">
              <a:solidFill>
                <a:srgbClr val="202122"/>
              </a:solidFill>
            </a:endParaRPr>
          </a:p>
          <a:p>
            <a:endParaRPr lang="en-US" dirty="0">
              <a:solidFill>
                <a:srgbClr val="202122"/>
              </a:solidFill>
            </a:endParaRPr>
          </a:p>
          <a:p>
            <a:r>
              <a:rPr lang="en-US" dirty="0">
                <a:solidFill>
                  <a:srgbClr val="202122"/>
                </a:solidFill>
              </a:rPr>
              <a:t>Loss: UANLL</a:t>
            </a:r>
          </a:p>
          <a:p>
            <a:r>
              <a:rPr lang="en-US" dirty="0">
                <a:solidFill>
                  <a:srgbClr val="202122"/>
                </a:solidFill>
              </a:rPr>
              <a:t>Test sample: i = 14</a:t>
            </a:r>
          </a:p>
          <a:p>
            <a:r>
              <a:rPr lang="en-US" dirty="0">
                <a:solidFill>
                  <a:srgbClr val="202122"/>
                </a:solidFill>
              </a:rPr>
              <a:t>True class:  7 (horse)</a:t>
            </a:r>
          </a:p>
          <a:p>
            <a:r>
              <a:rPr lang="en-US" dirty="0">
                <a:solidFill>
                  <a:srgbClr val="202122"/>
                </a:solidFill>
              </a:rPr>
              <a:t># test-time augmentation (TTA) times: 5</a:t>
            </a:r>
          </a:p>
          <a:p>
            <a:endParaRPr lang="en-US" dirty="0">
              <a:solidFill>
                <a:srgbClr val="202122"/>
              </a:solidFill>
            </a:endParaRPr>
          </a:p>
          <a:p>
            <a:r>
              <a:rPr lang="en-US" dirty="0">
                <a:solidFill>
                  <a:srgbClr val="202122"/>
                </a:solidFill>
              </a:rPr>
              <a:t> Pred. class = [7, 7, 7, 4, 4] </a:t>
            </a:r>
            <a:r>
              <a:rPr lang="en-US" dirty="0">
                <a:solidFill>
                  <a:schemeClr val="accent6">
                    <a:lumMod val="75000"/>
                  </a:schemeClr>
                </a:solidFill>
              </a:rPr>
              <a:t>// horse and deer </a:t>
            </a:r>
          </a:p>
          <a:p>
            <a:r>
              <a:rPr lang="en-US" dirty="0">
                <a:solidFill>
                  <a:srgbClr val="202122"/>
                </a:solidFill>
              </a:rPr>
              <a:t>Threshold: t = 0,34</a:t>
            </a:r>
          </a:p>
          <a:p>
            <a:r>
              <a:rPr lang="en-US" dirty="0">
                <a:solidFill>
                  <a:srgbClr val="202122"/>
                </a:solidFill>
              </a:rPr>
              <a:t>co_s = [0.3575, 0.3309, 0.3409, 0.3105, 0.2684] </a:t>
            </a:r>
            <a:r>
              <a:rPr lang="en-US" dirty="0">
                <a:solidFill>
                  <a:schemeClr val="accent6">
                    <a:lumMod val="75000"/>
                  </a:schemeClr>
                </a:solidFill>
              </a:rPr>
              <a:t>// confidences</a:t>
            </a:r>
          </a:p>
          <a:p>
            <a:r>
              <a:rPr lang="en-US" dirty="0">
                <a:solidFill>
                  <a:srgbClr val="202122"/>
                </a:solidFill>
              </a:rPr>
              <a:t>co_h = [1, 0, 1, 0, 0]</a:t>
            </a:r>
          </a:p>
          <a:p>
            <a:r>
              <a:rPr lang="en-US" dirty="0">
                <a:solidFill>
                  <a:srgbClr val="202122"/>
                </a:solidFill>
              </a:rPr>
              <a:t>ce_s = [0.4999, 0.4999, 0.4998, 0.4999, 0.4999] </a:t>
            </a:r>
            <a:r>
              <a:rPr lang="en-US" dirty="0">
                <a:solidFill>
                  <a:schemeClr val="accent6">
                    <a:lumMod val="75000"/>
                  </a:schemeClr>
                </a:solidFill>
              </a:rPr>
              <a:t>// certainties</a:t>
            </a:r>
            <a:endParaRPr lang="en-US" dirty="0">
              <a:solidFill>
                <a:srgbClr val="202122"/>
              </a:solidFill>
            </a:endParaRPr>
          </a:p>
          <a:p>
            <a:r>
              <a:rPr lang="en-US" dirty="0">
                <a:solidFill>
                  <a:srgbClr val="202122"/>
                </a:solidFill>
              </a:rPr>
              <a:t>ce_h = [1, 1, 1, 1, 1]</a:t>
            </a:r>
          </a:p>
        </p:txBody>
      </p:sp>
      <p:pic>
        <p:nvPicPr>
          <p:cNvPr id="3" name="Рисунок 2">
            <a:extLst>
              <a:ext uri="{FF2B5EF4-FFF2-40B4-BE49-F238E27FC236}">
                <a16:creationId xmlns:a16="http://schemas.microsoft.com/office/drawing/2014/main" id="{C6A5FB00-4CCE-5524-5802-DAD90E221E2E}"/>
              </a:ext>
            </a:extLst>
          </p:cNvPr>
          <p:cNvPicPr>
            <a:picLocks noChangeAspect="1"/>
          </p:cNvPicPr>
          <p:nvPr/>
        </p:nvPicPr>
        <p:blipFill>
          <a:blip r:embed="rId14"/>
          <a:stretch>
            <a:fillRect/>
          </a:stretch>
        </p:blipFill>
        <p:spPr>
          <a:xfrm>
            <a:off x="6314161" y="486043"/>
            <a:ext cx="2046453" cy="640161"/>
          </a:xfrm>
          <a:prstGeom prst="rect">
            <a:avLst/>
          </a:prstGeom>
        </p:spPr>
      </p:pic>
      <p:pic>
        <p:nvPicPr>
          <p:cNvPr id="7" name="Рисунок 6" descr="Лупа">
            <a:extLst>
              <a:ext uri="{FF2B5EF4-FFF2-40B4-BE49-F238E27FC236}">
                <a16:creationId xmlns:a16="http://schemas.microsoft.com/office/drawing/2014/main" id="{298C401C-A578-6327-21C6-46728BA05E3D}"/>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7573129" y="204960"/>
            <a:ext cx="914400" cy="914400"/>
          </a:xfrm>
          <a:prstGeom prst="rect">
            <a:avLst/>
          </a:prstGeom>
        </p:spPr>
      </p:pic>
      <p:sp>
        <p:nvSpPr>
          <p:cNvPr id="4" name="Нижний колонтитул 4">
            <a:extLst>
              <a:ext uri="{FF2B5EF4-FFF2-40B4-BE49-F238E27FC236}">
                <a16:creationId xmlns:a16="http://schemas.microsoft.com/office/drawing/2014/main" id="{4FA37DDA-A160-FD0D-C9F7-FA04EB74B9F9}"/>
              </a:ext>
            </a:extLst>
          </p:cNvPr>
          <p:cNvSpPr txBox="1">
            <a:spLocks/>
          </p:cNvSpPr>
          <p:nvPr/>
        </p:nvSpPr>
        <p:spPr>
          <a:xfrm>
            <a:off x="597588" y="347868"/>
            <a:ext cx="3086100" cy="273815"/>
          </a:xfrm>
          <a:prstGeom prst="rect">
            <a:avLst/>
          </a:prstGeom>
        </p:spPr>
        <p:txBody>
          <a:bodyPr vert="horz" lIns="45899" tIns="22950" rIns="45899" bIns="22950" rtlCol="0" anchor="ctr"/>
          <a:lstStyle>
            <a:defPPr>
              <a:defRPr lang="ru-RU"/>
            </a:defPPr>
            <a:lvl1pPr marL="0" algn="l" defTabSz="914400" rtl="0" eaLnBrk="1" latinLnBrk="0" hangingPunct="1">
              <a:defRPr sz="1450" b="0" kern="1200">
                <a:solidFill>
                  <a:srgbClr val="808080"/>
                </a:solidFill>
                <a:latin typeface="Montserrat"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728" dirty="0">
                <a:latin typeface="IBM Plex Sans" panose="020B0503050203000203" pitchFamily="34" charset="0"/>
              </a:rPr>
              <a:t>Lecture 6. Loss Functions. Uncertainty Estimation</a:t>
            </a:r>
            <a:br>
              <a:rPr lang="en-US" sz="728" dirty="0">
                <a:latin typeface="IBM Plex Sans" panose="020B0503050203000203" pitchFamily="34" charset="0"/>
              </a:rPr>
            </a:br>
            <a:r>
              <a:rPr lang="en-US" sz="728" dirty="0">
                <a:latin typeface="IBM Plex Sans" panose="020B0503050203000203" pitchFamily="34" charset="0"/>
              </a:rPr>
              <a:t>by Alexei Kornaev</a:t>
            </a:r>
            <a:endParaRPr lang="ru-RU" sz="728" dirty="0">
              <a:latin typeface="IBM Plex Sans" panose="020B0503050203000203" pitchFamily="34" charset="0"/>
            </a:endParaRPr>
          </a:p>
        </p:txBody>
      </p:sp>
    </p:spTree>
    <p:extLst>
      <p:ext uri="{BB962C8B-B14F-4D97-AF65-F5344CB8AC3E}">
        <p14:creationId xmlns:p14="http://schemas.microsoft.com/office/powerpoint/2010/main" val="153648051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D0D1A2-B301-9B24-EE54-64B34E596EAE}"/>
            </a:ext>
          </a:extLst>
        </p:cNvPr>
        <p:cNvGrpSpPr/>
        <p:nvPr/>
      </p:nvGrpSpPr>
      <p:grpSpPr>
        <a:xfrm>
          <a:off x="0" y="0"/>
          <a:ext cx="0" cy="0"/>
          <a:chOff x="0" y="0"/>
          <a:chExt cx="0" cy="0"/>
        </a:xfrm>
      </p:grpSpPr>
      <p:sp>
        <p:nvSpPr>
          <p:cNvPr id="2" name="Заголовок 1">
            <a:extLst>
              <a:ext uri="{FF2B5EF4-FFF2-40B4-BE49-F238E27FC236}">
                <a16:creationId xmlns:a16="http://schemas.microsoft.com/office/drawing/2014/main" id="{5E85DBB6-4474-7A39-A5EE-4BA986E36DD6}"/>
              </a:ext>
            </a:extLst>
          </p:cNvPr>
          <p:cNvSpPr>
            <a:spLocks noGrp="1"/>
          </p:cNvSpPr>
          <p:nvPr>
            <p:ph type="title" idx="4294967295"/>
          </p:nvPr>
        </p:nvSpPr>
        <p:spPr>
          <a:xfrm>
            <a:off x="600829" y="626857"/>
            <a:ext cx="7886700" cy="344822"/>
          </a:xfrm>
        </p:spPr>
        <p:txBody>
          <a:bodyPr>
            <a:noAutofit/>
          </a:bodyPr>
          <a:lstStyle/>
          <a:p>
            <a:r>
              <a:rPr lang="en-US" sz="1400" dirty="0">
                <a:solidFill>
                  <a:schemeClr val="tx1">
                    <a:lumMod val="50000"/>
                    <a:lumOff val="50000"/>
                  </a:schemeClr>
                </a:solidFill>
              </a:rPr>
              <a:t>Asymmetric noise in labels. Comparison and ablation study</a:t>
            </a:r>
            <a:endParaRPr lang="ru-RU" sz="1400" dirty="0">
              <a:solidFill>
                <a:schemeClr val="tx1">
                  <a:lumMod val="50000"/>
                  <a:lumOff val="50000"/>
                </a:schemeClr>
              </a:solidFill>
            </a:endParaRPr>
          </a:p>
        </p:txBody>
      </p:sp>
      <p:grpSp>
        <p:nvGrpSpPr>
          <p:cNvPr id="5" name="Группа 4">
            <a:extLst>
              <a:ext uri="{FF2B5EF4-FFF2-40B4-BE49-F238E27FC236}">
                <a16:creationId xmlns:a16="http://schemas.microsoft.com/office/drawing/2014/main" id="{DB90E4DA-9E5F-359E-B516-0AB34B2FEC06}"/>
              </a:ext>
            </a:extLst>
          </p:cNvPr>
          <p:cNvGrpSpPr/>
          <p:nvPr/>
        </p:nvGrpSpPr>
        <p:grpSpPr>
          <a:xfrm>
            <a:off x="8414427" y="204960"/>
            <a:ext cx="201063" cy="201075"/>
            <a:chOff x="1530350" y="3059906"/>
            <a:chExt cx="273827" cy="273844"/>
          </a:xfrm>
        </p:grpSpPr>
        <p:sp>
          <p:nvSpPr>
            <p:cNvPr id="6" name="Полилиния 5">
              <a:extLst>
                <a:ext uri="{FF2B5EF4-FFF2-40B4-BE49-F238E27FC236}">
                  <a16:creationId xmlns:a16="http://schemas.microsoft.com/office/drawing/2014/main" id="{AC97BF5B-3A18-A4D2-2927-AD33C39BA3F7}"/>
                </a:ext>
              </a:extLst>
            </p:cNvPr>
            <p:cNvSpPr/>
            <p:nvPr/>
          </p:nvSpPr>
          <p:spPr>
            <a:xfrm>
              <a:off x="1530350" y="3059906"/>
              <a:ext cx="74712" cy="74751"/>
            </a:xfrm>
            <a:custGeom>
              <a:avLst/>
              <a:gdLst>
                <a:gd name="connsiteX0" fmla="*/ 74713 w 74712"/>
                <a:gd name="connsiteY0" fmla="*/ 0 h 74751"/>
                <a:gd name="connsiteX1" fmla="*/ 0 w 74712"/>
                <a:gd name="connsiteY1" fmla="*/ 0 h 74751"/>
                <a:gd name="connsiteX2" fmla="*/ 0 w 74712"/>
                <a:gd name="connsiteY2" fmla="*/ 74752 h 74751"/>
                <a:gd name="connsiteX3" fmla="*/ 74713 w 74712"/>
                <a:gd name="connsiteY3" fmla="*/ 74752 h 74751"/>
                <a:gd name="connsiteX4" fmla="*/ 74713 w 74712"/>
                <a:gd name="connsiteY4" fmla="*/ 0 h 747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712" h="74751">
                  <a:moveTo>
                    <a:pt x="74713" y="0"/>
                  </a:moveTo>
                  <a:lnTo>
                    <a:pt x="0" y="0"/>
                  </a:lnTo>
                  <a:lnTo>
                    <a:pt x="0" y="74752"/>
                  </a:lnTo>
                  <a:lnTo>
                    <a:pt x="74713" y="74752"/>
                  </a:lnTo>
                  <a:lnTo>
                    <a:pt x="74713" y="0"/>
                  </a:lnTo>
                  <a:close/>
                </a:path>
              </a:pathLst>
            </a:custGeom>
            <a:solidFill>
              <a:srgbClr val="40BA21"/>
            </a:solidFill>
            <a:ln w="1699" cap="flat">
              <a:noFill/>
              <a:prstDash val="solid"/>
              <a:miter/>
            </a:ln>
          </p:spPr>
          <p:txBody>
            <a:bodyPr rtlCol="0" anchor="ctr"/>
            <a:lstStyle/>
            <a:p>
              <a:endParaRPr lang="ru-RU"/>
            </a:p>
          </p:txBody>
        </p:sp>
        <p:sp>
          <p:nvSpPr>
            <p:cNvPr id="25" name="Полилиния 24">
              <a:extLst>
                <a:ext uri="{FF2B5EF4-FFF2-40B4-BE49-F238E27FC236}">
                  <a16:creationId xmlns:a16="http://schemas.microsoft.com/office/drawing/2014/main" id="{91ECFDA6-4189-5690-9EE6-4D18387D3649}"/>
                </a:ext>
              </a:extLst>
            </p:cNvPr>
            <p:cNvSpPr/>
            <p:nvPr/>
          </p:nvSpPr>
          <p:spPr>
            <a:xfrm>
              <a:off x="1629907" y="3059906"/>
              <a:ext cx="174270" cy="273844"/>
            </a:xfrm>
            <a:custGeom>
              <a:avLst/>
              <a:gdLst>
                <a:gd name="connsiteX0" fmla="*/ 174270 w 174270"/>
                <a:gd name="connsiteY0" fmla="*/ 0 h 273844"/>
                <a:gd name="connsiteX1" fmla="*/ 99582 w 174270"/>
                <a:gd name="connsiteY1" fmla="*/ 0 h 273844"/>
                <a:gd name="connsiteX2" fmla="*/ 99582 w 174270"/>
                <a:gd name="connsiteY2" fmla="*/ 199117 h 273844"/>
                <a:gd name="connsiteX3" fmla="*/ 74688 w 174270"/>
                <a:gd name="connsiteY3" fmla="*/ 199117 h 273844"/>
                <a:gd name="connsiteX4" fmla="*/ 74688 w 174270"/>
                <a:gd name="connsiteY4" fmla="*/ 0 h 273844"/>
                <a:gd name="connsiteX5" fmla="*/ 0 w 174270"/>
                <a:gd name="connsiteY5" fmla="*/ 0 h 273844"/>
                <a:gd name="connsiteX6" fmla="*/ 0 w 174270"/>
                <a:gd name="connsiteY6" fmla="*/ 273818 h 273844"/>
                <a:gd name="connsiteX7" fmla="*/ 62214 w 174270"/>
                <a:gd name="connsiteY7" fmla="*/ 273818 h 273844"/>
                <a:gd name="connsiteX8" fmla="*/ 62214 w 174270"/>
                <a:gd name="connsiteY8" fmla="*/ 273844 h 273844"/>
                <a:gd name="connsiteX9" fmla="*/ 136927 w 174270"/>
                <a:gd name="connsiteY9" fmla="*/ 273844 h 273844"/>
                <a:gd name="connsiteX10" fmla="*/ 136927 w 174270"/>
                <a:gd name="connsiteY10" fmla="*/ 273818 h 273844"/>
                <a:gd name="connsiteX11" fmla="*/ 174270 w 174270"/>
                <a:gd name="connsiteY11" fmla="*/ 273818 h 273844"/>
                <a:gd name="connsiteX12" fmla="*/ 174270 w 174270"/>
                <a:gd name="connsiteY12" fmla="*/ 0 h 273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4270" h="273844">
                  <a:moveTo>
                    <a:pt x="174270" y="0"/>
                  </a:moveTo>
                  <a:lnTo>
                    <a:pt x="99582" y="0"/>
                  </a:lnTo>
                  <a:lnTo>
                    <a:pt x="99582" y="199117"/>
                  </a:lnTo>
                  <a:lnTo>
                    <a:pt x="74688" y="199117"/>
                  </a:lnTo>
                  <a:lnTo>
                    <a:pt x="74688" y="0"/>
                  </a:lnTo>
                  <a:lnTo>
                    <a:pt x="0" y="0"/>
                  </a:lnTo>
                  <a:lnTo>
                    <a:pt x="0" y="273818"/>
                  </a:lnTo>
                  <a:lnTo>
                    <a:pt x="62214" y="273818"/>
                  </a:lnTo>
                  <a:lnTo>
                    <a:pt x="62214" y="273844"/>
                  </a:lnTo>
                  <a:lnTo>
                    <a:pt x="136927" y="273844"/>
                  </a:lnTo>
                  <a:lnTo>
                    <a:pt x="136927" y="273818"/>
                  </a:lnTo>
                  <a:lnTo>
                    <a:pt x="174270" y="273818"/>
                  </a:lnTo>
                  <a:lnTo>
                    <a:pt x="174270" y="0"/>
                  </a:lnTo>
                  <a:close/>
                </a:path>
              </a:pathLst>
            </a:custGeom>
            <a:solidFill>
              <a:srgbClr val="40BA21"/>
            </a:solidFill>
            <a:ln w="1699" cap="flat">
              <a:noFill/>
              <a:prstDash val="solid"/>
              <a:miter/>
            </a:ln>
          </p:spPr>
          <p:txBody>
            <a:bodyPr rtlCol="0" anchor="ctr"/>
            <a:lstStyle/>
            <a:p>
              <a:endParaRPr lang="ru-RU"/>
            </a:p>
          </p:txBody>
        </p:sp>
        <p:sp>
          <p:nvSpPr>
            <p:cNvPr id="27" name="Полилиния 26">
              <a:extLst>
                <a:ext uri="{FF2B5EF4-FFF2-40B4-BE49-F238E27FC236}">
                  <a16:creationId xmlns:a16="http://schemas.microsoft.com/office/drawing/2014/main" id="{8B651939-58D5-6349-E876-CAB8A17D4486}"/>
                </a:ext>
              </a:extLst>
            </p:cNvPr>
            <p:cNvSpPr/>
            <p:nvPr/>
          </p:nvSpPr>
          <p:spPr>
            <a:xfrm>
              <a:off x="1530350" y="3159439"/>
              <a:ext cx="74712" cy="174284"/>
            </a:xfrm>
            <a:custGeom>
              <a:avLst/>
              <a:gdLst>
                <a:gd name="connsiteX0" fmla="*/ 74713 w 74712"/>
                <a:gd name="connsiteY0" fmla="*/ 0 h 174284"/>
                <a:gd name="connsiteX1" fmla="*/ 0 w 74712"/>
                <a:gd name="connsiteY1" fmla="*/ 0 h 174284"/>
                <a:gd name="connsiteX2" fmla="*/ 0 w 74712"/>
                <a:gd name="connsiteY2" fmla="*/ 174285 h 174284"/>
                <a:gd name="connsiteX3" fmla="*/ 74713 w 74712"/>
                <a:gd name="connsiteY3" fmla="*/ 174285 h 174284"/>
                <a:gd name="connsiteX4" fmla="*/ 74713 w 74712"/>
                <a:gd name="connsiteY4" fmla="*/ 0 h 1742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712" h="174284">
                  <a:moveTo>
                    <a:pt x="74713" y="0"/>
                  </a:moveTo>
                  <a:lnTo>
                    <a:pt x="0" y="0"/>
                  </a:lnTo>
                  <a:lnTo>
                    <a:pt x="0" y="174285"/>
                  </a:lnTo>
                  <a:lnTo>
                    <a:pt x="74713" y="174285"/>
                  </a:lnTo>
                  <a:lnTo>
                    <a:pt x="74713" y="0"/>
                  </a:lnTo>
                  <a:close/>
                </a:path>
              </a:pathLst>
            </a:custGeom>
            <a:solidFill>
              <a:srgbClr val="40BA21"/>
            </a:solidFill>
            <a:ln w="1699" cap="flat">
              <a:noFill/>
              <a:prstDash val="solid"/>
              <a:miter/>
            </a:ln>
          </p:spPr>
          <p:txBody>
            <a:bodyPr rtlCol="0" anchor="ctr"/>
            <a:lstStyle/>
            <a:p>
              <a:endParaRPr lang="ru-RU"/>
            </a:p>
          </p:txBody>
        </p:sp>
      </p:grpSp>
      <p:sp>
        <p:nvSpPr>
          <p:cNvPr id="15" name="Номер слайда 16">
            <a:extLst>
              <a:ext uri="{FF2B5EF4-FFF2-40B4-BE49-F238E27FC236}">
                <a16:creationId xmlns:a16="http://schemas.microsoft.com/office/drawing/2014/main" id="{C60B9FBB-EBF3-A42E-B553-F06833B58DEA}"/>
              </a:ext>
            </a:extLst>
          </p:cNvPr>
          <p:cNvSpPr txBox="1">
            <a:spLocks/>
          </p:cNvSpPr>
          <p:nvPr/>
        </p:nvSpPr>
        <p:spPr>
          <a:xfrm>
            <a:off x="6533015" y="4631753"/>
            <a:ext cx="2057400" cy="273815"/>
          </a:xfrm>
          <a:prstGeom prst="rect">
            <a:avLst/>
          </a:prstGeom>
        </p:spPr>
        <p:txBody>
          <a:bodyPr vert="horz" lIns="91440" tIns="45720" rIns="91440" bIns="45720" rtlCol="0" anchor="ctr"/>
          <a:lstStyle>
            <a:defPPr>
              <a:defRPr lang="ru-RU"/>
            </a:defPPr>
            <a:lvl1pPr marL="0" algn="r" defTabSz="458937" rtl="0" eaLnBrk="1" latinLnBrk="0" hangingPunct="1">
              <a:defRPr sz="728" b="0" i="0" kern="1200">
                <a:solidFill>
                  <a:srgbClr val="808080"/>
                </a:solidFill>
                <a:latin typeface="IBM Plex Sans" panose="020B0503050203000203" pitchFamily="34" charset="0"/>
                <a:ea typeface="+mn-ea"/>
                <a:cs typeface="+mn-cs"/>
              </a:defRPr>
            </a:lvl1pPr>
            <a:lvl2pPr marL="229469" algn="l" defTabSz="458937" rtl="0" eaLnBrk="1" latinLnBrk="0" hangingPunct="1">
              <a:defRPr sz="903" kern="1200">
                <a:solidFill>
                  <a:schemeClr val="tx1"/>
                </a:solidFill>
                <a:latin typeface="+mn-lt"/>
                <a:ea typeface="+mn-ea"/>
                <a:cs typeface="+mn-cs"/>
              </a:defRPr>
            </a:lvl2pPr>
            <a:lvl3pPr marL="458937" algn="l" defTabSz="458937" rtl="0" eaLnBrk="1" latinLnBrk="0" hangingPunct="1">
              <a:defRPr sz="903" kern="1200">
                <a:solidFill>
                  <a:schemeClr val="tx1"/>
                </a:solidFill>
                <a:latin typeface="+mn-lt"/>
                <a:ea typeface="+mn-ea"/>
                <a:cs typeface="+mn-cs"/>
              </a:defRPr>
            </a:lvl3pPr>
            <a:lvl4pPr marL="688406" algn="l" defTabSz="458937" rtl="0" eaLnBrk="1" latinLnBrk="0" hangingPunct="1">
              <a:defRPr sz="903" kern="1200">
                <a:solidFill>
                  <a:schemeClr val="tx1"/>
                </a:solidFill>
                <a:latin typeface="+mn-lt"/>
                <a:ea typeface="+mn-ea"/>
                <a:cs typeface="+mn-cs"/>
              </a:defRPr>
            </a:lvl4pPr>
            <a:lvl5pPr marL="917875" algn="l" defTabSz="458937" rtl="0" eaLnBrk="1" latinLnBrk="0" hangingPunct="1">
              <a:defRPr sz="903" kern="1200">
                <a:solidFill>
                  <a:schemeClr val="tx1"/>
                </a:solidFill>
                <a:latin typeface="+mn-lt"/>
                <a:ea typeface="+mn-ea"/>
                <a:cs typeface="+mn-cs"/>
              </a:defRPr>
            </a:lvl5pPr>
            <a:lvl6pPr marL="1147343" algn="l" defTabSz="458937" rtl="0" eaLnBrk="1" latinLnBrk="0" hangingPunct="1">
              <a:defRPr sz="903" kern="1200">
                <a:solidFill>
                  <a:schemeClr val="tx1"/>
                </a:solidFill>
                <a:latin typeface="+mn-lt"/>
                <a:ea typeface="+mn-ea"/>
                <a:cs typeface="+mn-cs"/>
              </a:defRPr>
            </a:lvl6pPr>
            <a:lvl7pPr marL="1376812" algn="l" defTabSz="458937" rtl="0" eaLnBrk="1" latinLnBrk="0" hangingPunct="1">
              <a:defRPr sz="903" kern="1200">
                <a:solidFill>
                  <a:schemeClr val="tx1"/>
                </a:solidFill>
                <a:latin typeface="+mn-lt"/>
                <a:ea typeface="+mn-ea"/>
                <a:cs typeface="+mn-cs"/>
              </a:defRPr>
            </a:lvl7pPr>
            <a:lvl8pPr marL="1606281" algn="l" defTabSz="458937" rtl="0" eaLnBrk="1" latinLnBrk="0" hangingPunct="1">
              <a:defRPr sz="903" kern="1200">
                <a:solidFill>
                  <a:schemeClr val="tx1"/>
                </a:solidFill>
                <a:latin typeface="+mn-lt"/>
                <a:ea typeface="+mn-ea"/>
                <a:cs typeface="+mn-cs"/>
              </a:defRPr>
            </a:lvl8pPr>
            <a:lvl9pPr marL="1835749" algn="l" defTabSz="458937" rtl="0" eaLnBrk="1" latinLnBrk="0" hangingPunct="1">
              <a:defRPr sz="903" kern="1200">
                <a:solidFill>
                  <a:schemeClr val="tx1"/>
                </a:solidFill>
                <a:latin typeface="+mn-lt"/>
                <a:ea typeface="+mn-ea"/>
                <a:cs typeface="+mn-cs"/>
              </a:defRPr>
            </a:lvl9pPr>
          </a:lstStyle>
          <a:p>
            <a:fld id="{7F51F9F8-EAF5-D645-AF75-0522F1FAF6E8}" type="slidenum">
              <a:rPr lang="ru-RU" smtClean="0"/>
              <a:pPr/>
              <a:t>29</a:t>
            </a:fld>
            <a:endParaRPr lang="ru-RU" dirty="0"/>
          </a:p>
        </p:txBody>
      </p:sp>
      <p:pic>
        <p:nvPicPr>
          <p:cNvPr id="7" name="Рисунок 6">
            <a:extLst>
              <a:ext uri="{FF2B5EF4-FFF2-40B4-BE49-F238E27FC236}">
                <a16:creationId xmlns:a16="http://schemas.microsoft.com/office/drawing/2014/main" id="{F15EAF00-71CB-659E-5A3C-F3C4C1EB8878}"/>
              </a:ext>
            </a:extLst>
          </p:cNvPr>
          <p:cNvPicPr>
            <a:picLocks noChangeAspect="1"/>
          </p:cNvPicPr>
          <p:nvPr/>
        </p:nvPicPr>
        <p:blipFill>
          <a:blip r:embed="rId2"/>
          <a:stretch>
            <a:fillRect/>
          </a:stretch>
        </p:blipFill>
        <p:spPr>
          <a:xfrm>
            <a:off x="2388609" y="866917"/>
            <a:ext cx="4814296" cy="2088000"/>
          </a:xfrm>
          <a:prstGeom prst="rect">
            <a:avLst/>
          </a:prstGeom>
        </p:spPr>
      </p:pic>
      <p:sp>
        <p:nvSpPr>
          <p:cNvPr id="12" name="Заголовок 1">
            <a:extLst>
              <a:ext uri="{FF2B5EF4-FFF2-40B4-BE49-F238E27FC236}">
                <a16:creationId xmlns:a16="http://schemas.microsoft.com/office/drawing/2014/main" id="{2DF72B5C-A372-935F-C3AD-6A397F087B2E}"/>
              </a:ext>
            </a:extLst>
          </p:cNvPr>
          <p:cNvSpPr txBox="1">
            <a:spLocks/>
          </p:cNvSpPr>
          <p:nvPr/>
        </p:nvSpPr>
        <p:spPr>
          <a:xfrm>
            <a:off x="595313" y="4316878"/>
            <a:ext cx="2052353" cy="273815"/>
          </a:xfrm>
          <a:prstGeom prst="rect">
            <a:avLst/>
          </a:prstGeom>
        </p:spPr>
        <p:txBody>
          <a:bodyPr vert="horz" lIns="45899" tIns="22950" rIns="45899" bIns="22950" rtlCol="0" anchor="t">
            <a:normAutofit fontScale="92500" lnSpcReduction="10000"/>
          </a:bodyPr>
          <a:lstStyle>
            <a:lvl1pPr algn="l" defTabSz="1366114" rtl="0" eaLnBrk="1" latinLnBrk="0" hangingPunct="1">
              <a:lnSpc>
                <a:spcPct val="90000"/>
              </a:lnSpc>
              <a:spcBef>
                <a:spcPct val="0"/>
              </a:spcBef>
              <a:buNone/>
              <a:defRPr sz="4781" b="1" kern="1200">
                <a:solidFill>
                  <a:schemeClr val="tx1"/>
                </a:solidFill>
                <a:latin typeface="Montserrat" pitchFamily="2" charset="0"/>
                <a:ea typeface="+mj-ea"/>
                <a:cs typeface="+mj-cs"/>
              </a:defRPr>
            </a:lvl1pPr>
          </a:lstStyle>
          <a:p>
            <a:r>
              <a:rPr lang="en-US" sz="1004" b="0" dirty="0"/>
              <a:t>Uncertainty-aware negative log-likelihood (UANLL) loss intuition</a:t>
            </a:r>
            <a:r>
              <a:rPr lang="et-EE" sz="800" b="0" i="0" dirty="0">
                <a:effectLst/>
                <a:latin typeface="Arial" panose="020B0604020202020204" pitchFamily="34" charset="0"/>
              </a:rPr>
              <a:t>.</a:t>
            </a:r>
            <a:endParaRPr lang="ru-RU" sz="1004" b="0" dirty="0"/>
          </a:p>
        </p:txBody>
      </p:sp>
      <p:pic>
        <p:nvPicPr>
          <p:cNvPr id="14" name="Рисунок 13">
            <a:extLst>
              <a:ext uri="{FF2B5EF4-FFF2-40B4-BE49-F238E27FC236}">
                <a16:creationId xmlns:a16="http://schemas.microsoft.com/office/drawing/2014/main" id="{43A33A5E-BC90-B2C0-898D-BF2141398D47}"/>
              </a:ext>
            </a:extLst>
          </p:cNvPr>
          <p:cNvPicPr>
            <a:picLocks noChangeAspect="1"/>
          </p:cNvPicPr>
          <p:nvPr/>
        </p:nvPicPr>
        <p:blipFill>
          <a:blip r:embed="rId3"/>
          <a:stretch>
            <a:fillRect/>
          </a:stretch>
        </p:blipFill>
        <p:spPr>
          <a:xfrm>
            <a:off x="599637" y="1120683"/>
            <a:ext cx="1711924" cy="3196195"/>
          </a:xfrm>
          <a:prstGeom prst="rect">
            <a:avLst/>
          </a:prstGeom>
        </p:spPr>
      </p:pic>
      <p:pic>
        <p:nvPicPr>
          <p:cNvPr id="9" name="Рисунок 8">
            <a:extLst>
              <a:ext uri="{FF2B5EF4-FFF2-40B4-BE49-F238E27FC236}">
                <a16:creationId xmlns:a16="http://schemas.microsoft.com/office/drawing/2014/main" id="{1F4D401D-1B4E-9F28-5D76-3AD1A6AAEB4C}"/>
              </a:ext>
            </a:extLst>
          </p:cNvPr>
          <p:cNvPicPr>
            <a:picLocks noChangeAspect="1"/>
          </p:cNvPicPr>
          <p:nvPr/>
        </p:nvPicPr>
        <p:blipFill>
          <a:blip r:embed="rId4"/>
          <a:stretch>
            <a:fillRect/>
          </a:stretch>
        </p:blipFill>
        <p:spPr>
          <a:xfrm>
            <a:off x="5704676" y="2423621"/>
            <a:ext cx="3132975" cy="504000"/>
          </a:xfrm>
          <a:prstGeom prst="rect">
            <a:avLst/>
          </a:prstGeom>
          <a:ln>
            <a:solidFill>
              <a:srgbClr val="40BA21"/>
            </a:solidFill>
          </a:ln>
        </p:spPr>
      </p:pic>
      <p:pic>
        <p:nvPicPr>
          <p:cNvPr id="11" name="Рисунок 10">
            <a:extLst>
              <a:ext uri="{FF2B5EF4-FFF2-40B4-BE49-F238E27FC236}">
                <a16:creationId xmlns:a16="http://schemas.microsoft.com/office/drawing/2014/main" id="{89D98453-783F-60AD-4C24-E007E161138E}"/>
              </a:ext>
            </a:extLst>
          </p:cNvPr>
          <p:cNvPicPr>
            <a:picLocks noChangeAspect="1"/>
          </p:cNvPicPr>
          <p:nvPr/>
        </p:nvPicPr>
        <p:blipFill>
          <a:blip r:embed="rId5"/>
          <a:stretch>
            <a:fillRect/>
          </a:stretch>
        </p:blipFill>
        <p:spPr>
          <a:xfrm>
            <a:off x="2475334" y="3385610"/>
            <a:ext cx="2199038" cy="540000"/>
          </a:xfrm>
          <a:prstGeom prst="rect">
            <a:avLst/>
          </a:prstGeom>
          <a:ln>
            <a:solidFill>
              <a:srgbClr val="40BA21"/>
            </a:solidFill>
          </a:ln>
        </p:spPr>
      </p:pic>
      <p:pic>
        <p:nvPicPr>
          <p:cNvPr id="16" name="Рисунок 15">
            <a:extLst>
              <a:ext uri="{FF2B5EF4-FFF2-40B4-BE49-F238E27FC236}">
                <a16:creationId xmlns:a16="http://schemas.microsoft.com/office/drawing/2014/main" id="{6BB21C6C-5350-C5AD-C652-0E70D9E69997}"/>
              </a:ext>
            </a:extLst>
          </p:cNvPr>
          <p:cNvPicPr>
            <a:picLocks noChangeAspect="1"/>
          </p:cNvPicPr>
          <p:nvPr/>
        </p:nvPicPr>
        <p:blipFill>
          <a:blip r:embed="rId6"/>
          <a:stretch>
            <a:fillRect/>
          </a:stretch>
        </p:blipFill>
        <p:spPr>
          <a:xfrm>
            <a:off x="4694844" y="3155813"/>
            <a:ext cx="3992420" cy="1440000"/>
          </a:xfrm>
          <a:prstGeom prst="rect">
            <a:avLst/>
          </a:prstGeom>
        </p:spPr>
      </p:pic>
      <p:sp>
        <p:nvSpPr>
          <p:cNvPr id="4" name="Нижний колонтитул 4">
            <a:extLst>
              <a:ext uri="{FF2B5EF4-FFF2-40B4-BE49-F238E27FC236}">
                <a16:creationId xmlns:a16="http://schemas.microsoft.com/office/drawing/2014/main" id="{C9AD0CDD-3FE6-08B0-442A-43F297DF0760}"/>
              </a:ext>
            </a:extLst>
          </p:cNvPr>
          <p:cNvSpPr txBox="1">
            <a:spLocks/>
          </p:cNvSpPr>
          <p:nvPr/>
        </p:nvSpPr>
        <p:spPr>
          <a:xfrm>
            <a:off x="597588" y="347868"/>
            <a:ext cx="3086100" cy="273815"/>
          </a:xfrm>
          <a:prstGeom prst="rect">
            <a:avLst/>
          </a:prstGeom>
        </p:spPr>
        <p:txBody>
          <a:bodyPr vert="horz" lIns="45899" tIns="22950" rIns="45899" bIns="22950" rtlCol="0" anchor="ctr"/>
          <a:lstStyle>
            <a:defPPr>
              <a:defRPr lang="ru-RU"/>
            </a:defPPr>
            <a:lvl1pPr marL="0" algn="l" defTabSz="914400" rtl="0" eaLnBrk="1" latinLnBrk="0" hangingPunct="1">
              <a:defRPr sz="1450" b="0" kern="1200">
                <a:solidFill>
                  <a:srgbClr val="808080"/>
                </a:solidFill>
                <a:latin typeface="Montserrat"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728" dirty="0">
                <a:latin typeface="IBM Plex Sans" panose="020B0503050203000203" pitchFamily="34" charset="0"/>
              </a:rPr>
              <a:t>Lecture 6. Loss Functions. Uncertainty Estimation</a:t>
            </a:r>
            <a:br>
              <a:rPr lang="en-US" sz="728" dirty="0">
                <a:latin typeface="IBM Plex Sans" panose="020B0503050203000203" pitchFamily="34" charset="0"/>
              </a:rPr>
            </a:br>
            <a:r>
              <a:rPr lang="en-US" sz="728" dirty="0">
                <a:latin typeface="IBM Plex Sans" panose="020B0503050203000203" pitchFamily="34" charset="0"/>
              </a:rPr>
              <a:t>by Alexei Kornaev</a:t>
            </a:r>
            <a:endParaRPr lang="ru-RU" sz="728" dirty="0">
              <a:latin typeface="IBM Plex Sans" panose="020B0503050203000203" pitchFamily="34" charset="0"/>
            </a:endParaRPr>
          </a:p>
        </p:txBody>
      </p:sp>
    </p:spTree>
    <p:extLst>
      <p:ext uri="{BB962C8B-B14F-4D97-AF65-F5344CB8AC3E}">
        <p14:creationId xmlns:p14="http://schemas.microsoft.com/office/powerpoint/2010/main" val="31158861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0AC7B1-88E9-6399-0550-2F5A17AA897E}"/>
            </a:ext>
          </a:extLst>
        </p:cNvPr>
        <p:cNvGrpSpPr/>
        <p:nvPr/>
      </p:nvGrpSpPr>
      <p:grpSpPr>
        <a:xfrm>
          <a:off x="0" y="0"/>
          <a:ext cx="0" cy="0"/>
          <a:chOff x="0" y="0"/>
          <a:chExt cx="0" cy="0"/>
        </a:xfrm>
      </p:grpSpPr>
      <p:grpSp>
        <p:nvGrpSpPr>
          <p:cNvPr id="5" name="Группа 4">
            <a:extLst>
              <a:ext uri="{FF2B5EF4-FFF2-40B4-BE49-F238E27FC236}">
                <a16:creationId xmlns:a16="http://schemas.microsoft.com/office/drawing/2014/main" id="{4D267E72-75E0-B3BE-446F-0D3014587A88}"/>
              </a:ext>
            </a:extLst>
          </p:cNvPr>
          <p:cNvGrpSpPr/>
          <p:nvPr/>
        </p:nvGrpSpPr>
        <p:grpSpPr>
          <a:xfrm>
            <a:off x="8414427" y="204960"/>
            <a:ext cx="201063" cy="201075"/>
            <a:chOff x="1530350" y="3059906"/>
            <a:chExt cx="273827" cy="273844"/>
          </a:xfrm>
        </p:grpSpPr>
        <p:sp>
          <p:nvSpPr>
            <p:cNvPr id="6" name="Полилиния 5">
              <a:extLst>
                <a:ext uri="{FF2B5EF4-FFF2-40B4-BE49-F238E27FC236}">
                  <a16:creationId xmlns:a16="http://schemas.microsoft.com/office/drawing/2014/main" id="{2535CCA6-1084-8804-5D7E-E0890A45CEAC}"/>
                </a:ext>
              </a:extLst>
            </p:cNvPr>
            <p:cNvSpPr/>
            <p:nvPr/>
          </p:nvSpPr>
          <p:spPr>
            <a:xfrm>
              <a:off x="1530350" y="3059906"/>
              <a:ext cx="74712" cy="74751"/>
            </a:xfrm>
            <a:custGeom>
              <a:avLst/>
              <a:gdLst>
                <a:gd name="connsiteX0" fmla="*/ 74713 w 74712"/>
                <a:gd name="connsiteY0" fmla="*/ 0 h 74751"/>
                <a:gd name="connsiteX1" fmla="*/ 0 w 74712"/>
                <a:gd name="connsiteY1" fmla="*/ 0 h 74751"/>
                <a:gd name="connsiteX2" fmla="*/ 0 w 74712"/>
                <a:gd name="connsiteY2" fmla="*/ 74752 h 74751"/>
                <a:gd name="connsiteX3" fmla="*/ 74713 w 74712"/>
                <a:gd name="connsiteY3" fmla="*/ 74752 h 74751"/>
                <a:gd name="connsiteX4" fmla="*/ 74713 w 74712"/>
                <a:gd name="connsiteY4" fmla="*/ 0 h 747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712" h="74751">
                  <a:moveTo>
                    <a:pt x="74713" y="0"/>
                  </a:moveTo>
                  <a:lnTo>
                    <a:pt x="0" y="0"/>
                  </a:lnTo>
                  <a:lnTo>
                    <a:pt x="0" y="74752"/>
                  </a:lnTo>
                  <a:lnTo>
                    <a:pt x="74713" y="74752"/>
                  </a:lnTo>
                  <a:lnTo>
                    <a:pt x="74713" y="0"/>
                  </a:lnTo>
                  <a:close/>
                </a:path>
              </a:pathLst>
            </a:custGeom>
            <a:solidFill>
              <a:srgbClr val="40BA21"/>
            </a:solidFill>
            <a:ln w="1699" cap="flat">
              <a:noFill/>
              <a:prstDash val="solid"/>
              <a:miter/>
            </a:ln>
          </p:spPr>
          <p:txBody>
            <a:bodyPr rtlCol="0" anchor="ctr"/>
            <a:lstStyle/>
            <a:p>
              <a:endParaRPr lang="ru-RU"/>
            </a:p>
          </p:txBody>
        </p:sp>
        <p:sp>
          <p:nvSpPr>
            <p:cNvPr id="9" name="Полилиния 8">
              <a:extLst>
                <a:ext uri="{FF2B5EF4-FFF2-40B4-BE49-F238E27FC236}">
                  <a16:creationId xmlns:a16="http://schemas.microsoft.com/office/drawing/2014/main" id="{557BEE73-C0EF-15E7-269B-464BDDB3617E}"/>
                </a:ext>
              </a:extLst>
            </p:cNvPr>
            <p:cNvSpPr/>
            <p:nvPr/>
          </p:nvSpPr>
          <p:spPr>
            <a:xfrm>
              <a:off x="1629907" y="3059906"/>
              <a:ext cx="174270" cy="273844"/>
            </a:xfrm>
            <a:custGeom>
              <a:avLst/>
              <a:gdLst>
                <a:gd name="connsiteX0" fmla="*/ 174270 w 174270"/>
                <a:gd name="connsiteY0" fmla="*/ 0 h 273844"/>
                <a:gd name="connsiteX1" fmla="*/ 99582 w 174270"/>
                <a:gd name="connsiteY1" fmla="*/ 0 h 273844"/>
                <a:gd name="connsiteX2" fmla="*/ 99582 w 174270"/>
                <a:gd name="connsiteY2" fmla="*/ 199117 h 273844"/>
                <a:gd name="connsiteX3" fmla="*/ 74688 w 174270"/>
                <a:gd name="connsiteY3" fmla="*/ 199117 h 273844"/>
                <a:gd name="connsiteX4" fmla="*/ 74688 w 174270"/>
                <a:gd name="connsiteY4" fmla="*/ 0 h 273844"/>
                <a:gd name="connsiteX5" fmla="*/ 0 w 174270"/>
                <a:gd name="connsiteY5" fmla="*/ 0 h 273844"/>
                <a:gd name="connsiteX6" fmla="*/ 0 w 174270"/>
                <a:gd name="connsiteY6" fmla="*/ 273818 h 273844"/>
                <a:gd name="connsiteX7" fmla="*/ 62214 w 174270"/>
                <a:gd name="connsiteY7" fmla="*/ 273818 h 273844"/>
                <a:gd name="connsiteX8" fmla="*/ 62214 w 174270"/>
                <a:gd name="connsiteY8" fmla="*/ 273844 h 273844"/>
                <a:gd name="connsiteX9" fmla="*/ 136927 w 174270"/>
                <a:gd name="connsiteY9" fmla="*/ 273844 h 273844"/>
                <a:gd name="connsiteX10" fmla="*/ 136927 w 174270"/>
                <a:gd name="connsiteY10" fmla="*/ 273818 h 273844"/>
                <a:gd name="connsiteX11" fmla="*/ 174270 w 174270"/>
                <a:gd name="connsiteY11" fmla="*/ 273818 h 273844"/>
                <a:gd name="connsiteX12" fmla="*/ 174270 w 174270"/>
                <a:gd name="connsiteY12" fmla="*/ 0 h 273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4270" h="273844">
                  <a:moveTo>
                    <a:pt x="174270" y="0"/>
                  </a:moveTo>
                  <a:lnTo>
                    <a:pt x="99582" y="0"/>
                  </a:lnTo>
                  <a:lnTo>
                    <a:pt x="99582" y="199117"/>
                  </a:lnTo>
                  <a:lnTo>
                    <a:pt x="74688" y="199117"/>
                  </a:lnTo>
                  <a:lnTo>
                    <a:pt x="74688" y="0"/>
                  </a:lnTo>
                  <a:lnTo>
                    <a:pt x="0" y="0"/>
                  </a:lnTo>
                  <a:lnTo>
                    <a:pt x="0" y="273818"/>
                  </a:lnTo>
                  <a:lnTo>
                    <a:pt x="62214" y="273818"/>
                  </a:lnTo>
                  <a:lnTo>
                    <a:pt x="62214" y="273844"/>
                  </a:lnTo>
                  <a:lnTo>
                    <a:pt x="136927" y="273844"/>
                  </a:lnTo>
                  <a:lnTo>
                    <a:pt x="136927" y="273818"/>
                  </a:lnTo>
                  <a:lnTo>
                    <a:pt x="174270" y="273818"/>
                  </a:lnTo>
                  <a:lnTo>
                    <a:pt x="174270" y="0"/>
                  </a:lnTo>
                  <a:close/>
                </a:path>
              </a:pathLst>
            </a:custGeom>
            <a:solidFill>
              <a:srgbClr val="40BA21"/>
            </a:solidFill>
            <a:ln w="1699" cap="flat">
              <a:noFill/>
              <a:prstDash val="solid"/>
              <a:miter/>
            </a:ln>
          </p:spPr>
          <p:txBody>
            <a:bodyPr rtlCol="0" anchor="ctr"/>
            <a:lstStyle/>
            <a:p>
              <a:endParaRPr lang="ru-RU"/>
            </a:p>
          </p:txBody>
        </p:sp>
        <p:sp>
          <p:nvSpPr>
            <p:cNvPr id="10" name="Полилиния 9">
              <a:extLst>
                <a:ext uri="{FF2B5EF4-FFF2-40B4-BE49-F238E27FC236}">
                  <a16:creationId xmlns:a16="http://schemas.microsoft.com/office/drawing/2014/main" id="{017A151B-E9D4-2AB9-40FE-C8D4E2C9286B}"/>
                </a:ext>
              </a:extLst>
            </p:cNvPr>
            <p:cNvSpPr/>
            <p:nvPr/>
          </p:nvSpPr>
          <p:spPr>
            <a:xfrm>
              <a:off x="1530350" y="3159439"/>
              <a:ext cx="74712" cy="174284"/>
            </a:xfrm>
            <a:custGeom>
              <a:avLst/>
              <a:gdLst>
                <a:gd name="connsiteX0" fmla="*/ 74713 w 74712"/>
                <a:gd name="connsiteY0" fmla="*/ 0 h 174284"/>
                <a:gd name="connsiteX1" fmla="*/ 0 w 74712"/>
                <a:gd name="connsiteY1" fmla="*/ 0 h 174284"/>
                <a:gd name="connsiteX2" fmla="*/ 0 w 74712"/>
                <a:gd name="connsiteY2" fmla="*/ 174285 h 174284"/>
                <a:gd name="connsiteX3" fmla="*/ 74713 w 74712"/>
                <a:gd name="connsiteY3" fmla="*/ 174285 h 174284"/>
                <a:gd name="connsiteX4" fmla="*/ 74713 w 74712"/>
                <a:gd name="connsiteY4" fmla="*/ 0 h 1742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712" h="174284">
                  <a:moveTo>
                    <a:pt x="74713" y="0"/>
                  </a:moveTo>
                  <a:lnTo>
                    <a:pt x="0" y="0"/>
                  </a:lnTo>
                  <a:lnTo>
                    <a:pt x="0" y="174285"/>
                  </a:lnTo>
                  <a:lnTo>
                    <a:pt x="74713" y="174285"/>
                  </a:lnTo>
                  <a:lnTo>
                    <a:pt x="74713" y="0"/>
                  </a:lnTo>
                  <a:close/>
                </a:path>
              </a:pathLst>
            </a:custGeom>
            <a:solidFill>
              <a:srgbClr val="40BA21"/>
            </a:solidFill>
            <a:ln w="1699" cap="flat">
              <a:noFill/>
              <a:prstDash val="solid"/>
              <a:miter/>
            </a:ln>
          </p:spPr>
          <p:txBody>
            <a:bodyPr rtlCol="0" anchor="ctr"/>
            <a:lstStyle/>
            <a:p>
              <a:endParaRPr lang="ru-RU"/>
            </a:p>
          </p:txBody>
        </p:sp>
      </p:grpSp>
      <p:sp>
        <p:nvSpPr>
          <p:cNvPr id="3" name="Номер слайда 16">
            <a:extLst>
              <a:ext uri="{FF2B5EF4-FFF2-40B4-BE49-F238E27FC236}">
                <a16:creationId xmlns:a16="http://schemas.microsoft.com/office/drawing/2014/main" id="{145A6A7F-98FF-A4AC-C6B4-F0677F248A3C}"/>
              </a:ext>
            </a:extLst>
          </p:cNvPr>
          <p:cNvSpPr txBox="1">
            <a:spLocks/>
          </p:cNvSpPr>
          <p:nvPr/>
        </p:nvSpPr>
        <p:spPr>
          <a:xfrm>
            <a:off x="6533015" y="4631753"/>
            <a:ext cx="2057400" cy="273815"/>
          </a:xfrm>
          <a:prstGeom prst="rect">
            <a:avLst/>
          </a:prstGeom>
        </p:spPr>
        <p:txBody>
          <a:bodyPr vert="horz" lIns="91440" tIns="45720" rIns="91440" bIns="45720" rtlCol="0" anchor="ctr"/>
          <a:lstStyle>
            <a:defPPr>
              <a:defRPr lang="ru-RU"/>
            </a:defPPr>
            <a:lvl1pPr marL="0" algn="r" defTabSz="458937" rtl="0" eaLnBrk="1" latinLnBrk="0" hangingPunct="1">
              <a:defRPr sz="728" b="0" i="0" kern="1200">
                <a:solidFill>
                  <a:srgbClr val="808080"/>
                </a:solidFill>
                <a:latin typeface="IBM Plex Sans" panose="020B0503050203000203" pitchFamily="34" charset="0"/>
                <a:ea typeface="+mn-ea"/>
                <a:cs typeface="+mn-cs"/>
              </a:defRPr>
            </a:lvl1pPr>
            <a:lvl2pPr marL="229469" algn="l" defTabSz="458937" rtl="0" eaLnBrk="1" latinLnBrk="0" hangingPunct="1">
              <a:defRPr sz="903" kern="1200">
                <a:solidFill>
                  <a:schemeClr val="tx1"/>
                </a:solidFill>
                <a:latin typeface="+mn-lt"/>
                <a:ea typeface="+mn-ea"/>
                <a:cs typeface="+mn-cs"/>
              </a:defRPr>
            </a:lvl2pPr>
            <a:lvl3pPr marL="458937" algn="l" defTabSz="458937" rtl="0" eaLnBrk="1" latinLnBrk="0" hangingPunct="1">
              <a:defRPr sz="903" kern="1200">
                <a:solidFill>
                  <a:schemeClr val="tx1"/>
                </a:solidFill>
                <a:latin typeface="+mn-lt"/>
                <a:ea typeface="+mn-ea"/>
                <a:cs typeface="+mn-cs"/>
              </a:defRPr>
            </a:lvl3pPr>
            <a:lvl4pPr marL="688406" algn="l" defTabSz="458937" rtl="0" eaLnBrk="1" latinLnBrk="0" hangingPunct="1">
              <a:defRPr sz="903" kern="1200">
                <a:solidFill>
                  <a:schemeClr val="tx1"/>
                </a:solidFill>
                <a:latin typeface="+mn-lt"/>
                <a:ea typeface="+mn-ea"/>
                <a:cs typeface="+mn-cs"/>
              </a:defRPr>
            </a:lvl4pPr>
            <a:lvl5pPr marL="917875" algn="l" defTabSz="458937" rtl="0" eaLnBrk="1" latinLnBrk="0" hangingPunct="1">
              <a:defRPr sz="903" kern="1200">
                <a:solidFill>
                  <a:schemeClr val="tx1"/>
                </a:solidFill>
                <a:latin typeface="+mn-lt"/>
                <a:ea typeface="+mn-ea"/>
                <a:cs typeface="+mn-cs"/>
              </a:defRPr>
            </a:lvl5pPr>
            <a:lvl6pPr marL="1147343" algn="l" defTabSz="458937" rtl="0" eaLnBrk="1" latinLnBrk="0" hangingPunct="1">
              <a:defRPr sz="903" kern="1200">
                <a:solidFill>
                  <a:schemeClr val="tx1"/>
                </a:solidFill>
                <a:latin typeface="+mn-lt"/>
                <a:ea typeface="+mn-ea"/>
                <a:cs typeface="+mn-cs"/>
              </a:defRPr>
            </a:lvl6pPr>
            <a:lvl7pPr marL="1376812" algn="l" defTabSz="458937" rtl="0" eaLnBrk="1" latinLnBrk="0" hangingPunct="1">
              <a:defRPr sz="903" kern="1200">
                <a:solidFill>
                  <a:schemeClr val="tx1"/>
                </a:solidFill>
                <a:latin typeface="+mn-lt"/>
                <a:ea typeface="+mn-ea"/>
                <a:cs typeface="+mn-cs"/>
              </a:defRPr>
            </a:lvl7pPr>
            <a:lvl8pPr marL="1606281" algn="l" defTabSz="458937" rtl="0" eaLnBrk="1" latinLnBrk="0" hangingPunct="1">
              <a:defRPr sz="903" kern="1200">
                <a:solidFill>
                  <a:schemeClr val="tx1"/>
                </a:solidFill>
                <a:latin typeface="+mn-lt"/>
                <a:ea typeface="+mn-ea"/>
                <a:cs typeface="+mn-cs"/>
              </a:defRPr>
            </a:lvl8pPr>
            <a:lvl9pPr marL="1835749" algn="l" defTabSz="458937" rtl="0" eaLnBrk="1" latinLnBrk="0" hangingPunct="1">
              <a:defRPr sz="903" kern="1200">
                <a:solidFill>
                  <a:schemeClr val="tx1"/>
                </a:solidFill>
                <a:latin typeface="+mn-lt"/>
                <a:ea typeface="+mn-ea"/>
                <a:cs typeface="+mn-cs"/>
              </a:defRPr>
            </a:lvl9pPr>
          </a:lstStyle>
          <a:p>
            <a:fld id="{7F51F9F8-EAF5-D645-AF75-0522F1FAF6E8}" type="slidenum">
              <a:rPr lang="ru-RU" smtClean="0"/>
              <a:pPr/>
              <a:t>3</a:t>
            </a:fld>
            <a:endParaRPr lang="ru-RU" dirty="0"/>
          </a:p>
        </p:txBody>
      </p:sp>
      <p:sp>
        <p:nvSpPr>
          <p:cNvPr id="2085" name="Заголовок 1">
            <a:extLst>
              <a:ext uri="{FF2B5EF4-FFF2-40B4-BE49-F238E27FC236}">
                <a16:creationId xmlns:a16="http://schemas.microsoft.com/office/drawing/2014/main" id="{7FB4C608-010C-A54C-6044-229A0E2987B0}"/>
              </a:ext>
            </a:extLst>
          </p:cNvPr>
          <p:cNvSpPr txBox="1">
            <a:spLocks/>
          </p:cNvSpPr>
          <p:nvPr/>
        </p:nvSpPr>
        <p:spPr>
          <a:xfrm>
            <a:off x="597626" y="627649"/>
            <a:ext cx="7992000" cy="360000"/>
          </a:xfrm>
          <a:prstGeom prst="rect">
            <a:avLst/>
          </a:prstGeom>
        </p:spPr>
        <p:txBody>
          <a:bodyPr vert="horz" lIns="91440" tIns="45720" rIns="91440" bIns="45720" rtlCol="0" anchor="t">
            <a:normAutofit/>
          </a:bodyPr>
          <a:lstStyle>
            <a:lvl1pPr algn="l" defTabSz="685789" rtl="0" eaLnBrk="1" latinLnBrk="0" hangingPunct="1">
              <a:lnSpc>
                <a:spcPct val="90000"/>
              </a:lnSpc>
              <a:spcBef>
                <a:spcPct val="0"/>
              </a:spcBef>
              <a:buNone/>
              <a:defRPr sz="2400" b="1" kern="1200">
                <a:solidFill>
                  <a:schemeClr val="tx1"/>
                </a:solidFill>
                <a:latin typeface="Montserrat" pitchFamily="2" charset="0"/>
                <a:ea typeface="+mj-ea"/>
                <a:cs typeface="+mj-cs"/>
              </a:defRPr>
            </a:lvl1pPr>
          </a:lstStyle>
          <a:p>
            <a:pPr algn="just"/>
            <a:r>
              <a:rPr lang="en-US" sz="1800" dirty="0">
                <a:solidFill>
                  <a:schemeClr val="bg2">
                    <a:lumMod val="50000"/>
                  </a:schemeClr>
                </a:solidFill>
              </a:rPr>
              <a:t>Frequentist </a:t>
            </a:r>
            <a:r>
              <a:rPr lang="en-US" sz="1800" dirty="0">
                <a:solidFill>
                  <a:srgbClr val="40BA21"/>
                </a:solidFill>
              </a:rPr>
              <a:t>vs</a:t>
            </a:r>
            <a:r>
              <a:rPr lang="en-US" sz="1800" dirty="0">
                <a:solidFill>
                  <a:schemeClr val="bg2">
                    <a:lumMod val="50000"/>
                  </a:schemeClr>
                </a:solidFill>
              </a:rPr>
              <a:t> Bayesian frameworks</a:t>
            </a:r>
            <a:endParaRPr lang="ru-RU" sz="1800" dirty="0">
              <a:solidFill>
                <a:schemeClr val="tx1">
                  <a:lumMod val="75000"/>
                  <a:lumOff val="25000"/>
                </a:schemeClr>
              </a:solidFill>
            </a:endParaRPr>
          </a:p>
        </p:txBody>
      </p:sp>
      <mc:AlternateContent xmlns:mc="http://schemas.openxmlformats.org/markup-compatibility/2006" xmlns:a14="http://schemas.microsoft.com/office/drawing/2010/main">
        <mc:Choice Requires="a14">
          <p:graphicFrame>
            <p:nvGraphicFramePr>
              <p:cNvPr id="18" name="Таблица 17">
                <a:extLst>
                  <a:ext uri="{FF2B5EF4-FFF2-40B4-BE49-F238E27FC236}">
                    <a16:creationId xmlns:a16="http://schemas.microsoft.com/office/drawing/2014/main" id="{D530B528-8134-9860-CCF2-8E9F0922C1FB}"/>
                  </a:ext>
                </a:extLst>
              </p:cNvPr>
              <p:cNvGraphicFramePr>
                <a:graphicFrameLocks noGrp="1"/>
              </p:cNvGraphicFramePr>
              <p:nvPr/>
            </p:nvGraphicFramePr>
            <p:xfrm>
              <a:off x="1120185" y="1209263"/>
              <a:ext cx="7200000" cy="1854200"/>
            </p:xfrm>
            <a:graphic>
              <a:graphicData uri="http://schemas.openxmlformats.org/drawingml/2006/table">
                <a:tbl>
                  <a:tblPr firstRow="1" bandRow="1">
                    <a:tableStyleId>{2D5ABB26-0587-4C30-8999-92F81FD0307C}</a:tableStyleId>
                  </a:tblPr>
                  <a:tblGrid>
                    <a:gridCol w="2400000">
                      <a:extLst>
                        <a:ext uri="{9D8B030D-6E8A-4147-A177-3AD203B41FA5}">
                          <a16:colId xmlns:a16="http://schemas.microsoft.com/office/drawing/2014/main" val="2341151712"/>
                        </a:ext>
                      </a:extLst>
                    </a:gridCol>
                    <a:gridCol w="2400000">
                      <a:extLst>
                        <a:ext uri="{9D8B030D-6E8A-4147-A177-3AD203B41FA5}">
                          <a16:colId xmlns:a16="http://schemas.microsoft.com/office/drawing/2014/main" val="519535418"/>
                        </a:ext>
                      </a:extLst>
                    </a:gridCol>
                    <a:gridCol w="2400000">
                      <a:extLst>
                        <a:ext uri="{9D8B030D-6E8A-4147-A177-3AD203B41FA5}">
                          <a16:colId xmlns:a16="http://schemas.microsoft.com/office/drawing/2014/main" val="1212613967"/>
                        </a:ext>
                      </a:extLst>
                    </a:gridCol>
                  </a:tblGrid>
                  <a:tr h="370840">
                    <a:tc>
                      <a:txBody>
                        <a:bodyPr/>
                        <a:lstStyle/>
                        <a:p>
                          <a:pPr algn="ctr"/>
                          <a:endParaRPr lang="ru-RU" sz="1050" dirty="0"/>
                        </a:p>
                      </a:txBody>
                      <a:tcPr anchor="ctr"/>
                    </a:tc>
                    <a:tc>
                      <a:txBody>
                        <a:bodyPr/>
                        <a:lstStyle/>
                        <a:p>
                          <a:pPr algn="ctr"/>
                          <a:r>
                            <a:rPr lang="en-US" sz="1050" dirty="0"/>
                            <a:t>Frequentist</a:t>
                          </a:r>
                          <a:endParaRPr lang="ru-RU" sz="1050" dirty="0"/>
                        </a:p>
                      </a:txBody>
                      <a:tcPr anchor="ctr"/>
                    </a:tc>
                    <a:tc>
                      <a:txBody>
                        <a:bodyPr/>
                        <a:lstStyle/>
                        <a:p>
                          <a:pPr algn="ctr"/>
                          <a:r>
                            <a:rPr lang="en-US" sz="1050" dirty="0"/>
                            <a:t>Bayesian</a:t>
                          </a:r>
                          <a:endParaRPr lang="ru-RU" sz="1050" dirty="0"/>
                        </a:p>
                      </a:txBody>
                      <a:tcPr anchor="ctr"/>
                    </a:tc>
                    <a:extLst>
                      <a:ext uri="{0D108BD9-81ED-4DB2-BD59-A6C34878D82A}">
                        <a16:rowId xmlns:a16="http://schemas.microsoft.com/office/drawing/2014/main" val="600698823"/>
                      </a:ext>
                    </a:extLst>
                  </a:tr>
                  <a:tr h="370840">
                    <a:tc>
                      <a:txBody>
                        <a:bodyPr/>
                        <a:lstStyle/>
                        <a:p>
                          <a:pPr algn="ctr"/>
                          <a:r>
                            <a:rPr lang="en-US" sz="1050" dirty="0"/>
                            <a:t>Randomness</a:t>
                          </a:r>
                          <a:endParaRPr lang="ru-RU" sz="1050" dirty="0"/>
                        </a:p>
                      </a:txBody>
                      <a:tcPr anchor="ctr"/>
                    </a:tc>
                    <a:tc>
                      <a:txBody>
                        <a:bodyPr/>
                        <a:lstStyle/>
                        <a:p>
                          <a:pPr algn="ctr"/>
                          <a:r>
                            <a:rPr lang="en-US" sz="1050" dirty="0"/>
                            <a:t>Objective indefiniteness</a:t>
                          </a:r>
                          <a:endParaRPr lang="ru-RU" sz="1050" dirty="0"/>
                        </a:p>
                      </a:txBody>
                      <a:tcPr anchor="ctr"/>
                    </a:tc>
                    <a:tc>
                      <a:txBody>
                        <a:bodyPr/>
                        <a:lstStyle/>
                        <a:p>
                          <a:pPr algn="ctr"/>
                          <a:r>
                            <a:rPr lang="en-US" sz="1050" dirty="0"/>
                            <a:t>Subjective ignorance</a:t>
                          </a:r>
                          <a:endParaRPr lang="ru-RU" sz="1050" dirty="0"/>
                        </a:p>
                      </a:txBody>
                      <a:tcPr anchor="ctr"/>
                    </a:tc>
                    <a:extLst>
                      <a:ext uri="{0D108BD9-81ED-4DB2-BD59-A6C34878D82A}">
                        <a16:rowId xmlns:a16="http://schemas.microsoft.com/office/drawing/2014/main" val="3749636232"/>
                      </a:ext>
                    </a:extLst>
                  </a:tr>
                  <a:tr h="370840">
                    <a:tc>
                      <a:txBody>
                        <a:bodyPr/>
                        <a:lstStyle/>
                        <a:p>
                          <a:pPr algn="ctr"/>
                          <a:r>
                            <a:rPr lang="en-US" sz="1050" dirty="0"/>
                            <a:t>Inference</a:t>
                          </a:r>
                        </a:p>
                      </a:txBody>
                      <a:tcPr anchor="ctr"/>
                    </a:tc>
                    <a:tc>
                      <a:txBody>
                        <a:bodyPr/>
                        <a:lstStyle/>
                        <a:p>
                          <a:pPr algn="ctr"/>
                          <a:r>
                            <a:rPr lang="en-US" sz="1050" dirty="0"/>
                            <a:t>Random and Deterministic</a:t>
                          </a:r>
                          <a:endParaRPr lang="ru-RU" sz="1050" dirty="0"/>
                        </a:p>
                      </a:txBody>
                      <a:tcPr anchor="ctr"/>
                    </a:tc>
                    <a:tc>
                      <a:txBody>
                        <a:bodyPr/>
                        <a:lstStyle/>
                        <a:p>
                          <a:pPr algn="ctr"/>
                          <a:r>
                            <a:rPr lang="en-US" sz="1050" dirty="0"/>
                            <a:t>Everything is random</a:t>
                          </a:r>
                          <a:endParaRPr lang="ru-RU" sz="1050" dirty="0"/>
                        </a:p>
                      </a:txBody>
                      <a:tcPr anchor="ctr"/>
                    </a:tc>
                    <a:extLst>
                      <a:ext uri="{0D108BD9-81ED-4DB2-BD59-A6C34878D82A}">
                        <a16:rowId xmlns:a16="http://schemas.microsoft.com/office/drawing/2014/main" val="2767365034"/>
                      </a:ext>
                    </a:extLst>
                  </a:tr>
                  <a:tr h="370840">
                    <a:tc>
                      <a:txBody>
                        <a:bodyPr/>
                        <a:lstStyle/>
                        <a:p>
                          <a:pPr algn="ctr"/>
                          <a:r>
                            <a:rPr lang="en-US" sz="1050" dirty="0"/>
                            <a:t>Estimates</a:t>
                          </a:r>
                          <a:endParaRPr lang="ru-RU" sz="1050" dirty="0"/>
                        </a:p>
                      </a:txBody>
                      <a:tcPr anchor="ctr"/>
                    </a:tc>
                    <a:tc>
                      <a:txBody>
                        <a:bodyPr/>
                        <a:lstStyle/>
                        <a:p>
                          <a:pPr algn="ctr"/>
                          <a:r>
                            <a:rPr lang="en-US" sz="1050" dirty="0"/>
                            <a:t>Maximal likelihood</a:t>
                          </a:r>
                          <a:endParaRPr lang="ru-RU" sz="1050" dirty="0"/>
                        </a:p>
                      </a:txBody>
                      <a:tcPr anchor="ctr"/>
                    </a:tc>
                    <a:tc>
                      <a:txBody>
                        <a:bodyPr/>
                        <a:lstStyle/>
                        <a:p>
                          <a:pPr algn="ctr"/>
                          <a:r>
                            <a:rPr lang="en-US" sz="1050" dirty="0"/>
                            <a:t>Bayes theorem</a:t>
                          </a:r>
                          <a:endParaRPr lang="ru-RU" sz="1050" dirty="0"/>
                        </a:p>
                      </a:txBody>
                      <a:tcPr anchor="ctr"/>
                    </a:tc>
                    <a:extLst>
                      <a:ext uri="{0D108BD9-81ED-4DB2-BD59-A6C34878D82A}">
                        <a16:rowId xmlns:a16="http://schemas.microsoft.com/office/drawing/2014/main" val="2878899125"/>
                      </a:ext>
                    </a:extLst>
                  </a:tr>
                  <a:tr h="370840">
                    <a:tc>
                      <a:txBody>
                        <a:bodyPr/>
                        <a:lstStyle/>
                        <a:p>
                          <a:pPr algn="ctr"/>
                          <a:r>
                            <a:rPr lang="en-US" sz="1050" dirty="0"/>
                            <a:t>Applicability</a:t>
                          </a:r>
                          <a:endParaRPr lang="ru-RU" sz="1050" dirty="0"/>
                        </a:p>
                      </a:txBody>
                      <a:tcPr anchor="ctr"/>
                    </a:tc>
                    <a:tc>
                      <a:txBody>
                        <a:bodyPr/>
                        <a:lstStyle/>
                        <a:p>
                          <a:pPr algn="ctr"/>
                          <a14:m>
                            <m:oMathPara xmlns:m="http://schemas.openxmlformats.org/officeDocument/2006/math">
                              <m:oMathParaPr>
                                <m:jc m:val="centerGroup"/>
                              </m:oMathParaPr>
                              <m:oMath xmlns:m="http://schemas.openxmlformats.org/officeDocument/2006/math">
                                <m:r>
                                  <a:rPr lang="en-US" sz="1050" b="0" i="1" smtClean="0">
                                    <a:solidFill>
                                      <a:srgbClr val="000000"/>
                                    </a:solidFill>
                                    <a:latin typeface="Cambria Math" panose="02040503050406030204" pitchFamily="18" charset="0"/>
                                  </a:rPr>
                                  <m:t>𝑛</m:t>
                                </m:r>
                                <m:r>
                                  <a:rPr lang="en-US" sz="1050" b="0" i="1" smtClean="0">
                                    <a:solidFill>
                                      <a:srgbClr val="000000"/>
                                    </a:solidFill>
                                    <a:latin typeface="Cambria Math" panose="02040503050406030204" pitchFamily="18" charset="0"/>
                                    <a:ea typeface="Cambria Math" panose="02040503050406030204" pitchFamily="18" charset="0"/>
                                  </a:rPr>
                                  <m:t>≫</m:t>
                                </m:r>
                                <m:r>
                                  <a:rPr lang="en-US" sz="1050" b="0" i="1" smtClean="0">
                                    <a:solidFill>
                                      <a:srgbClr val="000000"/>
                                    </a:solidFill>
                                    <a:latin typeface="Cambria Math" panose="02040503050406030204" pitchFamily="18" charset="0"/>
                                    <a:ea typeface="Cambria Math" panose="02040503050406030204" pitchFamily="18" charset="0"/>
                                  </a:rPr>
                                  <m:t>𝑠𝑖𝑧𝑒</m:t>
                                </m:r>
                                <m:r>
                                  <a:rPr lang="en-US" sz="1050" b="0" i="1" smtClean="0">
                                    <a:solidFill>
                                      <a:srgbClr val="000000"/>
                                    </a:solidFill>
                                    <a:latin typeface="Cambria Math" panose="02040503050406030204" pitchFamily="18" charset="0"/>
                                    <a:ea typeface="Cambria Math" panose="02040503050406030204" pitchFamily="18" charset="0"/>
                                  </a:rPr>
                                  <m:t>(</m:t>
                                </m:r>
                                <m:r>
                                  <a:rPr lang="en-US" sz="1050" b="1" i="1" smtClean="0">
                                    <a:solidFill>
                                      <a:srgbClr val="000000"/>
                                    </a:solidFill>
                                    <a:latin typeface="Cambria Math" panose="02040503050406030204" pitchFamily="18" charset="0"/>
                                    <a:ea typeface="Cambria Math" panose="02040503050406030204" pitchFamily="18" charset="0"/>
                                  </a:rPr>
                                  <m:t>𝜽</m:t>
                                </m:r>
                                <m:r>
                                  <a:rPr lang="en-US" sz="1050" b="0" i="1" smtClean="0">
                                    <a:solidFill>
                                      <a:srgbClr val="000000"/>
                                    </a:solidFill>
                                    <a:latin typeface="Cambria Math" panose="02040503050406030204" pitchFamily="18" charset="0"/>
                                    <a:ea typeface="Cambria Math" panose="02040503050406030204" pitchFamily="18" charset="0"/>
                                  </a:rPr>
                                  <m:t>)</m:t>
                                </m:r>
                              </m:oMath>
                            </m:oMathPara>
                          </a14:m>
                          <a:endParaRPr lang="ru-RU" sz="1050" dirty="0"/>
                        </a:p>
                      </a:txBody>
                      <a:tcPr anchor="ctr"/>
                    </a:tc>
                    <a:tc>
                      <a:txBody>
                        <a:bodyPr/>
                        <a:lstStyle/>
                        <a:p>
                          <a:pPr marL="0" marR="0" lvl="0" indent="0" algn="ctr" defTabSz="685789"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050" b="0" i="1" smtClean="0">
                                    <a:solidFill>
                                      <a:srgbClr val="000000"/>
                                    </a:solidFill>
                                    <a:latin typeface="Cambria Math" panose="02040503050406030204" pitchFamily="18" charset="0"/>
                                    <a:ea typeface="Cambria Math" panose="02040503050406030204" pitchFamily="18" charset="0"/>
                                  </a:rPr>
                                  <m:t>∀</m:t>
                                </m:r>
                                <m:r>
                                  <a:rPr lang="en-US" sz="1050" b="0" i="1" smtClean="0">
                                    <a:solidFill>
                                      <a:srgbClr val="000000"/>
                                    </a:solidFill>
                                    <a:latin typeface="Cambria Math" panose="02040503050406030204" pitchFamily="18" charset="0"/>
                                  </a:rPr>
                                  <m:t>𝑛</m:t>
                                </m:r>
                              </m:oMath>
                            </m:oMathPara>
                          </a14:m>
                          <a:endParaRPr lang="ru-RU" sz="1050" dirty="0"/>
                        </a:p>
                      </a:txBody>
                      <a:tcPr anchor="ctr"/>
                    </a:tc>
                    <a:extLst>
                      <a:ext uri="{0D108BD9-81ED-4DB2-BD59-A6C34878D82A}">
                        <a16:rowId xmlns:a16="http://schemas.microsoft.com/office/drawing/2014/main" val="4187893562"/>
                      </a:ext>
                    </a:extLst>
                  </a:tr>
                </a:tbl>
              </a:graphicData>
            </a:graphic>
          </p:graphicFrame>
        </mc:Choice>
        <mc:Fallback xmlns="">
          <p:graphicFrame>
            <p:nvGraphicFramePr>
              <p:cNvPr id="18" name="Таблица 17">
                <a:extLst>
                  <a:ext uri="{FF2B5EF4-FFF2-40B4-BE49-F238E27FC236}">
                    <a16:creationId xmlns:a16="http://schemas.microsoft.com/office/drawing/2014/main" id="{D530B528-8134-9860-CCF2-8E9F0922C1FB}"/>
                  </a:ext>
                </a:extLst>
              </p:cNvPr>
              <p:cNvGraphicFramePr>
                <a:graphicFrameLocks noGrp="1"/>
              </p:cNvGraphicFramePr>
              <p:nvPr/>
            </p:nvGraphicFramePr>
            <p:xfrm>
              <a:off x="1120185" y="1209263"/>
              <a:ext cx="7200000" cy="1854200"/>
            </p:xfrm>
            <a:graphic>
              <a:graphicData uri="http://schemas.openxmlformats.org/drawingml/2006/table">
                <a:tbl>
                  <a:tblPr firstRow="1" bandRow="1">
                    <a:tableStyleId>{2D5ABB26-0587-4C30-8999-92F81FD0307C}</a:tableStyleId>
                  </a:tblPr>
                  <a:tblGrid>
                    <a:gridCol w="2400000">
                      <a:extLst>
                        <a:ext uri="{9D8B030D-6E8A-4147-A177-3AD203B41FA5}">
                          <a16:colId xmlns:a16="http://schemas.microsoft.com/office/drawing/2014/main" val="2341151712"/>
                        </a:ext>
                      </a:extLst>
                    </a:gridCol>
                    <a:gridCol w="2400000">
                      <a:extLst>
                        <a:ext uri="{9D8B030D-6E8A-4147-A177-3AD203B41FA5}">
                          <a16:colId xmlns:a16="http://schemas.microsoft.com/office/drawing/2014/main" val="519535418"/>
                        </a:ext>
                      </a:extLst>
                    </a:gridCol>
                    <a:gridCol w="2400000">
                      <a:extLst>
                        <a:ext uri="{9D8B030D-6E8A-4147-A177-3AD203B41FA5}">
                          <a16:colId xmlns:a16="http://schemas.microsoft.com/office/drawing/2014/main" val="1212613967"/>
                        </a:ext>
                      </a:extLst>
                    </a:gridCol>
                  </a:tblGrid>
                  <a:tr h="370840">
                    <a:tc>
                      <a:txBody>
                        <a:bodyPr/>
                        <a:lstStyle/>
                        <a:p>
                          <a:pPr algn="ctr"/>
                          <a:endParaRPr lang="ru-RU" sz="1050" dirty="0"/>
                        </a:p>
                      </a:txBody>
                      <a:tcPr anchor="ctr"/>
                    </a:tc>
                    <a:tc>
                      <a:txBody>
                        <a:bodyPr/>
                        <a:lstStyle/>
                        <a:p>
                          <a:pPr algn="ctr"/>
                          <a:r>
                            <a:rPr lang="en-US" sz="1050" dirty="0"/>
                            <a:t>Frequentist</a:t>
                          </a:r>
                          <a:endParaRPr lang="ru-RU" sz="1050" dirty="0"/>
                        </a:p>
                      </a:txBody>
                      <a:tcPr anchor="ctr"/>
                    </a:tc>
                    <a:tc>
                      <a:txBody>
                        <a:bodyPr/>
                        <a:lstStyle/>
                        <a:p>
                          <a:pPr algn="ctr"/>
                          <a:r>
                            <a:rPr lang="en-US" sz="1050" dirty="0"/>
                            <a:t>Bayesian</a:t>
                          </a:r>
                          <a:endParaRPr lang="ru-RU" sz="1050" dirty="0"/>
                        </a:p>
                      </a:txBody>
                      <a:tcPr anchor="ctr"/>
                    </a:tc>
                    <a:extLst>
                      <a:ext uri="{0D108BD9-81ED-4DB2-BD59-A6C34878D82A}">
                        <a16:rowId xmlns:a16="http://schemas.microsoft.com/office/drawing/2014/main" val="600698823"/>
                      </a:ext>
                    </a:extLst>
                  </a:tr>
                  <a:tr h="370840">
                    <a:tc>
                      <a:txBody>
                        <a:bodyPr/>
                        <a:lstStyle/>
                        <a:p>
                          <a:pPr algn="ctr"/>
                          <a:r>
                            <a:rPr lang="en-US" sz="1050" dirty="0"/>
                            <a:t>Randomness</a:t>
                          </a:r>
                          <a:endParaRPr lang="ru-RU" sz="1050" dirty="0"/>
                        </a:p>
                      </a:txBody>
                      <a:tcPr anchor="ctr"/>
                    </a:tc>
                    <a:tc>
                      <a:txBody>
                        <a:bodyPr/>
                        <a:lstStyle/>
                        <a:p>
                          <a:pPr algn="ctr"/>
                          <a:r>
                            <a:rPr lang="en-US" sz="1050" dirty="0"/>
                            <a:t>Objective indefiniteness</a:t>
                          </a:r>
                          <a:endParaRPr lang="ru-RU" sz="1050" dirty="0"/>
                        </a:p>
                      </a:txBody>
                      <a:tcPr anchor="ctr"/>
                    </a:tc>
                    <a:tc>
                      <a:txBody>
                        <a:bodyPr/>
                        <a:lstStyle/>
                        <a:p>
                          <a:pPr algn="ctr"/>
                          <a:r>
                            <a:rPr lang="en-US" sz="1050" dirty="0"/>
                            <a:t>Subjective ignorance</a:t>
                          </a:r>
                          <a:endParaRPr lang="ru-RU" sz="1050" dirty="0"/>
                        </a:p>
                      </a:txBody>
                      <a:tcPr anchor="ctr"/>
                    </a:tc>
                    <a:extLst>
                      <a:ext uri="{0D108BD9-81ED-4DB2-BD59-A6C34878D82A}">
                        <a16:rowId xmlns:a16="http://schemas.microsoft.com/office/drawing/2014/main" val="3749636232"/>
                      </a:ext>
                    </a:extLst>
                  </a:tr>
                  <a:tr h="370840">
                    <a:tc>
                      <a:txBody>
                        <a:bodyPr/>
                        <a:lstStyle/>
                        <a:p>
                          <a:pPr algn="ctr"/>
                          <a:r>
                            <a:rPr lang="en-US" sz="1050" dirty="0"/>
                            <a:t>Inference</a:t>
                          </a:r>
                        </a:p>
                      </a:txBody>
                      <a:tcPr anchor="ctr"/>
                    </a:tc>
                    <a:tc>
                      <a:txBody>
                        <a:bodyPr/>
                        <a:lstStyle/>
                        <a:p>
                          <a:pPr algn="ctr"/>
                          <a:r>
                            <a:rPr lang="en-US" sz="1050" dirty="0"/>
                            <a:t>Random and Deterministic</a:t>
                          </a:r>
                          <a:endParaRPr lang="ru-RU" sz="1050" dirty="0"/>
                        </a:p>
                      </a:txBody>
                      <a:tcPr anchor="ctr"/>
                    </a:tc>
                    <a:tc>
                      <a:txBody>
                        <a:bodyPr/>
                        <a:lstStyle/>
                        <a:p>
                          <a:pPr algn="ctr"/>
                          <a:r>
                            <a:rPr lang="en-US" sz="1050" dirty="0"/>
                            <a:t>Everything is random</a:t>
                          </a:r>
                          <a:endParaRPr lang="ru-RU" sz="1050" dirty="0"/>
                        </a:p>
                      </a:txBody>
                      <a:tcPr anchor="ctr"/>
                    </a:tc>
                    <a:extLst>
                      <a:ext uri="{0D108BD9-81ED-4DB2-BD59-A6C34878D82A}">
                        <a16:rowId xmlns:a16="http://schemas.microsoft.com/office/drawing/2014/main" val="2767365034"/>
                      </a:ext>
                    </a:extLst>
                  </a:tr>
                  <a:tr h="370840">
                    <a:tc>
                      <a:txBody>
                        <a:bodyPr/>
                        <a:lstStyle/>
                        <a:p>
                          <a:pPr algn="ctr"/>
                          <a:r>
                            <a:rPr lang="en-US" sz="1050" dirty="0"/>
                            <a:t>Estimates</a:t>
                          </a:r>
                          <a:endParaRPr lang="ru-RU" sz="1050" dirty="0"/>
                        </a:p>
                      </a:txBody>
                      <a:tcPr anchor="ctr"/>
                    </a:tc>
                    <a:tc>
                      <a:txBody>
                        <a:bodyPr/>
                        <a:lstStyle/>
                        <a:p>
                          <a:pPr algn="ctr"/>
                          <a:r>
                            <a:rPr lang="en-US" sz="1050" dirty="0"/>
                            <a:t>Maximal likelihood</a:t>
                          </a:r>
                          <a:endParaRPr lang="ru-RU" sz="1050" dirty="0"/>
                        </a:p>
                      </a:txBody>
                      <a:tcPr anchor="ctr"/>
                    </a:tc>
                    <a:tc>
                      <a:txBody>
                        <a:bodyPr/>
                        <a:lstStyle/>
                        <a:p>
                          <a:pPr algn="ctr"/>
                          <a:r>
                            <a:rPr lang="en-US" sz="1050" dirty="0"/>
                            <a:t>Bayes theorem</a:t>
                          </a:r>
                          <a:endParaRPr lang="ru-RU" sz="1050" dirty="0"/>
                        </a:p>
                      </a:txBody>
                      <a:tcPr anchor="ctr"/>
                    </a:tc>
                    <a:extLst>
                      <a:ext uri="{0D108BD9-81ED-4DB2-BD59-A6C34878D82A}">
                        <a16:rowId xmlns:a16="http://schemas.microsoft.com/office/drawing/2014/main" val="2878899125"/>
                      </a:ext>
                    </a:extLst>
                  </a:tr>
                  <a:tr h="370840">
                    <a:tc>
                      <a:txBody>
                        <a:bodyPr/>
                        <a:lstStyle/>
                        <a:p>
                          <a:pPr algn="ctr"/>
                          <a:r>
                            <a:rPr lang="en-US" sz="1050" dirty="0"/>
                            <a:t>Applicability</a:t>
                          </a:r>
                          <a:endParaRPr lang="ru-RU" sz="1050" dirty="0"/>
                        </a:p>
                      </a:txBody>
                      <a:tcPr anchor="ctr"/>
                    </a:tc>
                    <a:tc>
                      <a:txBody>
                        <a:bodyPr/>
                        <a:lstStyle/>
                        <a:p>
                          <a:endParaRPr lang="ru-RU"/>
                        </a:p>
                      </a:txBody>
                      <a:tcPr anchor="ctr">
                        <a:blipFill>
                          <a:blip r:embed="rId2"/>
                          <a:stretch>
                            <a:fillRect l="-100000" t="-400000" r="-100000"/>
                          </a:stretch>
                        </a:blipFill>
                      </a:tcPr>
                    </a:tc>
                    <a:tc>
                      <a:txBody>
                        <a:bodyPr/>
                        <a:lstStyle/>
                        <a:p>
                          <a:endParaRPr lang="ru-RU"/>
                        </a:p>
                      </a:txBody>
                      <a:tcPr anchor="ctr">
                        <a:blipFill>
                          <a:blip r:embed="rId2"/>
                          <a:stretch>
                            <a:fillRect l="-200000" t="-400000"/>
                          </a:stretch>
                        </a:blipFill>
                      </a:tcPr>
                    </a:tc>
                    <a:extLst>
                      <a:ext uri="{0D108BD9-81ED-4DB2-BD59-A6C34878D82A}">
                        <a16:rowId xmlns:a16="http://schemas.microsoft.com/office/drawing/2014/main" val="4187893562"/>
                      </a:ext>
                    </a:extLst>
                  </a:tr>
                </a:tbl>
              </a:graphicData>
            </a:graphic>
          </p:graphicFrame>
        </mc:Fallback>
      </mc:AlternateContent>
      <p:sp>
        <p:nvSpPr>
          <p:cNvPr id="8" name="TextBox 7">
            <a:extLst>
              <a:ext uri="{FF2B5EF4-FFF2-40B4-BE49-F238E27FC236}">
                <a16:creationId xmlns:a16="http://schemas.microsoft.com/office/drawing/2014/main" id="{EB08E223-E1FA-CF56-CB5D-34EB85235910}"/>
              </a:ext>
            </a:extLst>
          </p:cNvPr>
          <p:cNvSpPr txBox="1"/>
          <p:nvPr/>
        </p:nvSpPr>
        <p:spPr>
          <a:xfrm>
            <a:off x="7199194" y="4597642"/>
            <a:ext cx="1397256" cy="231282"/>
          </a:xfrm>
          <a:prstGeom prst="rect">
            <a:avLst/>
          </a:prstGeom>
          <a:noFill/>
        </p:spPr>
        <p:txBody>
          <a:bodyPr wrap="square">
            <a:spAutoFit/>
          </a:bodyPr>
          <a:lstStyle/>
          <a:p>
            <a:r>
              <a:rPr lang="et-EE" dirty="0">
                <a:hlinkClick r:id="rId3"/>
              </a:rPr>
              <a:t>Deep Bayes School</a:t>
            </a:r>
            <a:endParaRPr lang="ru-RU" dirty="0"/>
          </a:p>
        </p:txBody>
      </p:sp>
      <p:sp>
        <p:nvSpPr>
          <p:cNvPr id="12" name="Нижний колонтитул 4">
            <a:extLst>
              <a:ext uri="{FF2B5EF4-FFF2-40B4-BE49-F238E27FC236}">
                <a16:creationId xmlns:a16="http://schemas.microsoft.com/office/drawing/2014/main" id="{C4293315-31BA-B3F2-8DE8-77220A15CE5E}"/>
              </a:ext>
            </a:extLst>
          </p:cNvPr>
          <p:cNvSpPr txBox="1">
            <a:spLocks/>
          </p:cNvSpPr>
          <p:nvPr/>
        </p:nvSpPr>
        <p:spPr>
          <a:xfrm>
            <a:off x="597588" y="347868"/>
            <a:ext cx="3086100" cy="273815"/>
          </a:xfrm>
          <a:prstGeom prst="rect">
            <a:avLst/>
          </a:prstGeom>
        </p:spPr>
        <p:txBody>
          <a:bodyPr vert="horz" lIns="45899" tIns="22950" rIns="45899" bIns="22950" rtlCol="0" anchor="ctr"/>
          <a:lstStyle>
            <a:defPPr>
              <a:defRPr lang="ru-RU"/>
            </a:defPPr>
            <a:lvl1pPr marL="0" algn="l" defTabSz="914400" rtl="0" eaLnBrk="1" latinLnBrk="0" hangingPunct="1">
              <a:defRPr sz="1450" b="0" kern="1200">
                <a:solidFill>
                  <a:srgbClr val="808080"/>
                </a:solidFill>
                <a:latin typeface="Montserrat"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728" dirty="0">
                <a:latin typeface="IBM Plex Sans" panose="020B0503050203000203" pitchFamily="34" charset="0"/>
              </a:rPr>
              <a:t>Lecture 6. Loss Functions. Uncertainty Estimation</a:t>
            </a:r>
            <a:br>
              <a:rPr lang="en-US" sz="728" dirty="0">
                <a:latin typeface="IBM Plex Sans" panose="020B0503050203000203" pitchFamily="34" charset="0"/>
              </a:rPr>
            </a:br>
            <a:r>
              <a:rPr lang="en-US" sz="728" dirty="0">
                <a:latin typeface="IBM Plex Sans" panose="020B0503050203000203" pitchFamily="34" charset="0"/>
              </a:rPr>
              <a:t>by Alexei Kornaev</a:t>
            </a:r>
            <a:endParaRPr lang="ru-RU" sz="728" dirty="0">
              <a:latin typeface="IBM Plex Sans" panose="020B0503050203000203" pitchFamily="34" charset="0"/>
            </a:endParaRPr>
          </a:p>
        </p:txBody>
      </p:sp>
    </p:spTree>
    <p:extLst>
      <p:ext uri="{BB962C8B-B14F-4D97-AF65-F5344CB8AC3E}">
        <p14:creationId xmlns:p14="http://schemas.microsoft.com/office/powerpoint/2010/main" val="32197276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Рисунок 12">
            <a:extLst>
              <a:ext uri="{FF2B5EF4-FFF2-40B4-BE49-F238E27FC236}">
                <a16:creationId xmlns:a16="http://schemas.microsoft.com/office/drawing/2014/main" id="{1752A06B-D5B6-EA4E-8C6E-E5BC9B53A864}"/>
              </a:ext>
            </a:extLst>
          </p:cNvPr>
          <p:cNvPicPr>
            <a:picLocks noChangeAspect="1"/>
          </p:cNvPicPr>
          <p:nvPr/>
        </p:nvPicPr>
        <p:blipFill>
          <a:blip r:embed="rId2"/>
          <a:stretch>
            <a:fillRect/>
          </a:stretch>
        </p:blipFill>
        <p:spPr>
          <a:xfrm>
            <a:off x="5898060" y="849629"/>
            <a:ext cx="2775216" cy="1800000"/>
          </a:xfrm>
          <a:prstGeom prst="rect">
            <a:avLst/>
          </a:prstGeom>
        </p:spPr>
      </p:pic>
      <p:pic>
        <p:nvPicPr>
          <p:cNvPr id="12" name="Рисунок 11">
            <a:extLst>
              <a:ext uri="{FF2B5EF4-FFF2-40B4-BE49-F238E27FC236}">
                <a16:creationId xmlns:a16="http://schemas.microsoft.com/office/drawing/2014/main" id="{A3776E30-112A-D9A6-B38E-A6D61568B34C}"/>
              </a:ext>
            </a:extLst>
          </p:cNvPr>
          <p:cNvPicPr>
            <a:picLocks noChangeAspect="1"/>
          </p:cNvPicPr>
          <p:nvPr/>
        </p:nvPicPr>
        <p:blipFill>
          <a:blip r:embed="rId3"/>
          <a:stretch>
            <a:fillRect/>
          </a:stretch>
        </p:blipFill>
        <p:spPr>
          <a:xfrm>
            <a:off x="5461891" y="3045565"/>
            <a:ext cx="1457888" cy="1440000"/>
          </a:xfrm>
          <a:prstGeom prst="rect">
            <a:avLst/>
          </a:prstGeom>
        </p:spPr>
      </p:pic>
      <p:sp>
        <p:nvSpPr>
          <p:cNvPr id="2" name="Заголовок 1">
            <a:extLst>
              <a:ext uri="{FF2B5EF4-FFF2-40B4-BE49-F238E27FC236}">
                <a16:creationId xmlns:a16="http://schemas.microsoft.com/office/drawing/2014/main" id="{DC5DC411-F452-CC19-D608-CB9A7B48EBB5}"/>
              </a:ext>
            </a:extLst>
          </p:cNvPr>
          <p:cNvSpPr>
            <a:spLocks noGrp="1"/>
          </p:cNvSpPr>
          <p:nvPr>
            <p:ph type="title" idx="4294967295"/>
          </p:nvPr>
        </p:nvSpPr>
        <p:spPr>
          <a:xfrm>
            <a:off x="527727" y="543705"/>
            <a:ext cx="7886700" cy="344822"/>
          </a:xfrm>
        </p:spPr>
        <p:txBody>
          <a:bodyPr>
            <a:noAutofit/>
          </a:bodyPr>
          <a:lstStyle/>
          <a:p>
            <a:r>
              <a:rPr lang="en-US" dirty="0"/>
              <a:t>Agenda</a:t>
            </a:r>
            <a:endParaRPr lang="ru-RU" dirty="0"/>
          </a:p>
        </p:txBody>
      </p:sp>
      <p:sp>
        <p:nvSpPr>
          <p:cNvPr id="16" name="Нижний колонтитул 15">
            <a:extLst>
              <a:ext uri="{FF2B5EF4-FFF2-40B4-BE49-F238E27FC236}">
                <a16:creationId xmlns:a16="http://schemas.microsoft.com/office/drawing/2014/main" id="{B34CBCE5-C99D-EC02-E36D-9C5D3FC5B438}"/>
              </a:ext>
            </a:extLst>
          </p:cNvPr>
          <p:cNvSpPr>
            <a:spLocks noGrp="1"/>
          </p:cNvSpPr>
          <p:nvPr>
            <p:ph type="ftr" sz="quarter" idx="4294967295"/>
          </p:nvPr>
        </p:nvSpPr>
        <p:spPr>
          <a:xfrm>
            <a:off x="605541" y="4318654"/>
            <a:ext cx="3636000" cy="273815"/>
          </a:xfrm>
        </p:spPr>
        <p:txBody>
          <a:bodyPr/>
          <a:lstStyle/>
          <a:p>
            <a:r>
              <a:rPr lang="en-US" dirty="0"/>
              <a:t>All models are wrong, but </a:t>
            </a:r>
            <a:r>
              <a:rPr lang="en-US" strike="sngStrike" dirty="0"/>
              <a:t>some</a:t>
            </a:r>
            <a:r>
              <a:rPr lang="en-US" dirty="0"/>
              <a:t> </a:t>
            </a:r>
            <a:r>
              <a:rPr lang="en-US" dirty="0">
                <a:solidFill>
                  <a:srgbClr val="40BA21"/>
                </a:solidFill>
              </a:rPr>
              <a:t>models that know when they are wrong</a:t>
            </a:r>
            <a:r>
              <a:rPr lang="en-US" dirty="0"/>
              <a:t>, are useful</a:t>
            </a:r>
          </a:p>
          <a:p>
            <a:pPr algn="r"/>
            <a:r>
              <a:rPr lang="en-US" dirty="0"/>
              <a:t>/George Box + unknown researcher from the Google AI Brain Team/</a:t>
            </a:r>
            <a:endParaRPr lang="ru-RU" dirty="0"/>
          </a:p>
        </p:txBody>
      </p:sp>
      <p:sp>
        <p:nvSpPr>
          <p:cNvPr id="17" name="Номер слайда 16">
            <a:extLst>
              <a:ext uri="{FF2B5EF4-FFF2-40B4-BE49-F238E27FC236}">
                <a16:creationId xmlns:a16="http://schemas.microsoft.com/office/drawing/2014/main" id="{2A423679-45B8-13F4-8519-8F978D553959}"/>
              </a:ext>
            </a:extLst>
          </p:cNvPr>
          <p:cNvSpPr>
            <a:spLocks noGrp="1"/>
          </p:cNvSpPr>
          <p:nvPr>
            <p:ph type="sldNum" sz="quarter" idx="4294967295"/>
          </p:nvPr>
        </p:nvSpPr>
        <p:spPr>
          <a:xfrm>
            <a:off x="6533015" y="4631753"/>
            <a:ext cx="2057400" cy="273815"/>
          </a:xfrm>
        </p:spPr>
        <p:txBody>
          <a:bodyPr/>
          <a:lstStyle/>
          <a:p>
            <a:fld id="{7F51F9F8-EAF5-D645-AF75-0522F1FAF6E8}" type="slidenum">
              <a:rPr lang="ru-RU" smtClean="0"/>
              <a:pPr/>
              <a:t>30</a:t>
            </a:fld>
            <a:endParaRPr lang="ru-RU" dirty="0"/>
          </a:p>
        </p:txBody>
      </p:sp>
      <p:sp>
        <p:nvSpPr>
          <p:cNvPr id="18" name="Нижний колонтитул 4">
            <a:extLst>
              <a:ext uri="{FF2B5EF4-FFF2-40B4-BE49-F238E27FC236}">
                <a16:creationId xmlns:a16="http://schemas.microsoft.com/office/drawing/2014/main" id="{263B9775-53A7-651F-7803-4D0AB097C01B}"/>
              </a:ext>
            </a:extLst>
          </p:cNvPr>
          <p:cNvSpPr txBox="1">
            <a:spLocks/>
          </p:cNvSpPr>
          <p:nvPr/>
        </p:nvSpPr>
        <p:spPr>
          <a:xfrm>
            <a:off x="597588" y="347868"/>
            <a:ext cx="3086100" cy="273815"/>
          </a:xfrm>
          <a:prstGeom prst="rect">
            <a:avLst/>
          </a:prstGeom>
        </p:spPr>
        <p:txBody>
          <a:bodyPr vert="horz" lIns="45899" tIns="22950" rIns="45899" bIns="22950" rtlCol="0" anchor="ctr"/>
          <a:lstStyle>
            <a:defPPr>
              <a:defRPr lang="ru-RU"/>
            </a:defPPr>
            <a:lvl1pPr marL="0" algn="l" defTabSz="914400" rtl="0" eaLnBrk="1" latinLnBrk="0" hangingPunct="1">
              <a:defRPr sz="1450" b="0" kern="1200">
                <a:solidFill>
                  <a:srgbClr val="808080"/>
                </a:solidFill>
                <a:latin typeface="Montserrat"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728" dirty="0">
                <a:latin typeface="IBM Plex Sans" panose="020B0503050203000203" pitchFamily="34" charset="0"/>
              </a:rPr>
              <a:t>Lecture 6. Loss Functions. Uncertainty Estimation</a:t>
            </a:r>
            <a:br>
              <a:rPr lang="en-US" sz="728" dirty="0">
                <a:latin typeface="IBM Plex Sans" panose="020B0503050203000203" pitchFamily="34" charset="0"/>
              </a:rPr>
            </a:br>
            <a:r>
              <a:rPr lang="en-US" sz="728" dirty="0">
                <a:latin typeface="IBM Plex Sans" panose="020B0503050203000203" pitchFamily="34" charset="0"/>
              </a:rPr>
              <a:t>by Alexei Kornaev</a:t>
            </a:r>
            <a:endParaRPr lang="ru-RU" sz="728" dirty="0">
              <a:latin typeface="IBM Plex Sans" panose="020B0503050203000203" pitchFamily="34" charset="0"/>
            </a:endParaRPr>
          </a:p>
        </p:txBody>
      </p:sp>
      <p:grpSp>
        <p:nvGrpSpPr>
          <p:cNvPr id="3" name="Группа 2">
            <a:extLst>
              <a:ext uri="{FF2B5EF4-FFF2-40B4-BE49-F238E27FC236}">
                <a16:creationId xmlns:a16="http://schemas.microsoft.com/office/drawing/2014/main" id="{F18AD137-042D-13DB-D6A2-6628F89E6031}"/>
              </a:ext>
            </a:extLst>
          </p:cNvPr>
          <p:cNvGrpSpPr/>
          <p:nvPr/>
        </p:nvGrpSpPr>
        <p:grpSpPr>
          <a:xfrm>
            <a:off x="8414427" y="204960"/>
            <a:ext cx="201063" cy="201075"/>
            <a:chOff x="1530350" y="3059906"/>
            <a:chExt cx="273827" cy="273844"/>
          </a:xfrm>
        </p:grpSpPr>
        <p:sp>
          <p:nvSpPr>
            <p:cNvPr id="4" name="Полилиния 3">
              <a:extLst>
                <a:ext uri="{FF2B5EF4-FFF2-40B4-BE49-F238E27FC236}">
                  <a16:creationId xmlns:a16="http://schemas.microsoft.com/office/drawing/2014/main" id="{B3C0A76F-4029-F547-8EDE-F2499C7B0562}"/>
                </a:ext>
              </a:extLst>
            </p:cNvPr>
            <p:cNvSpPr/>
            <p:nvPr/>
          </p:nvSpPr>
          <p:spPr>
            <a:xfrm>
              <a:off x="1530350" y="3059906"/>
              <a:ext cx="74712" cy="74751"/>
            </a:xfrm>
            <a:custGeom>
              <a:avLst/>
              <a:gdLst>
                <a:gd name="connsiteX0" fmla="*/ 74713 w 74712"/>
                <a:gd name="connsiteY0" fmla="*/ 0 h 74751"/>
                <a:gd name="connsiteX1" fmla="*/ 0 w 74712"/>
                <a:gd name="connsiteY1" fmla="*/ 0 h 74751"/>
                <a:gd name="connsiteX2" fmla="*/ 0 w 74712"/>
                <a:gd name="connsiteY2" fmla="*/ 74752 h 74751"/>
                <a:gd name="connsiteX3" fmla="*/ 74713 w 74712"/>
                <a:gd name="connsiteY3" fmla="*/ 74752 h 74751"/>
                <a:gd name="connsiteX4" fmla="*/ 74713 w 74712"/>
                <a:gd name="connsiteY4" fmla="*/ 0 h 747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712" h="74751">
                  <a:moveTo>
                    <a:pt x="74713" y="0"/>
                  </a:moveTo>
                  <a:lnTo>
                    <a:pt x="0" y="0"/>
                  </a:lnTo>
                  <a:lnTo>
                    <a:pt x="0" y="74752"/>
                  </a:lnTo>
                  <a:lnTo>
                    <a:pt x="74713" y="74752"/>
                  </a:lnTo>
                  <a:lnTo>
                    <a:pt x="74713" y="0"/>
                  </a:lnTo>
                  <a:close/>
                </a:path>
              </a:pathLst>
            </a:custGeom>
            <a:solidFill>
              <a:srgbClr val="40BA21"/>
            </a:solidFill>
            <a:ln w="1699" cap="flat">
              <a:noFill/>
              <a:prstDash val="solid"/>
              <a:miter/>
            </a:ln>
          </p:spPr>
          <p:txBody>
            <a:bodyPr rtlCol="0" anchor="ctr"/>
            <a:lstStyle/>
            <a:p>
              <a:endParaRPr lang="ru-RU"/>
            </a:p>
          </p:txBody>
        </p:sp>
        <p:sp>
          <p:nvSpPr>
            <p:cNvPr id="6" name="Полилиния 5">
              <a:extLst>
                <a:ext uri="{FF2B5EF4-FFF2-40B4-BE49-F238E27FC236}">
                  <a16:creationId xmlns:a16="http://schemas.microsoft.com/office/drawing/2014/main" id="{E1FE4EC5-4C6A-7448-94CB-3224B5296C05}"/>
                </a:ext>
              </a:extLst>
            </p:cNvPr>
            <p:cNvSpPr/>
            <p:nvPr/>
          </p:nvSpPr>
          <p:spPr>
            <a:xfrm>
              <a:off x="1629907" y="3059906"/>
              <a:ext cx="174270" cy="273844"/>
            </a:xfrm>
            <a:custGeom>
              <a:avLst/>
              <a:gdLst>
                <a:gd name="connsiteX0" fmla="*/ 174270 w 174270"/>
                <a:gd name="connsiteY0" fmla="*/ 0 h 273844"/>
                <a:gd name="connsiteX1" fmla="*/ 99582 w 174270"/>
                <a:gd name="connsiteY1" fmla="*/ 0 h 273844"/>
                <a:gd name="connsiteX2" fmla="*/ 99582 w 174270"/>
                <a:gd name="connsiteY2" fmla="*/ 199117 h 273844"/>
                <a:gd name="connsiteX3" fmla="*/ 74688 w 174270"/>
                <a:gd name="connsiteY3" fmla="*/ 199117 h 273844"/>
                <a:gd name="connsiteX4" fmla="*/ 74688 w 174270"/>
                <a:gd name="connsiteY4" fmla="*/ 0 h 273844"/>
                <a:gd name="connsiteX5" fmla="*/ 0 w 174270"/>
                <a:gd name="connsiteY5" fmla="*/ 0 h 273844"/>
                <a:gd name="connsiteX6" fmla="*/ 0 w 174270"/>
                <a:gd name="connsiteY6" fmla="*/ 273818 h 273844"/>
                <a:gd name="connsiteX7" fmla="*/ 62214 w 174270"/>
                <a:gd name="connsiteY7" fmla="*/ 273818 h 273844"/>
                <a:gd name="connsiteX8" fmla="*/ 62214 w 174270"/>
                <a:gd name="connsiteY8" fmla="*/ 273844 h 273844"/>
                <a:gd name="connsiteX9" fmla="*/ 136927 w 174270"/>
                <a:gd name="connsiteY9" fmla="*/ 273844 h 273844"/>
                <a:gd name="connsiteX10" fmla="*/ 136927 w 174270"/>
                <a:gd name="connsiteY10" fmla="*/ 273818 h 273844"/>
                <a:gd name="connsiteX11" fmla="*/ 174270 w 174270"/>
                <a:gd name="connsiteY11" fmla="*/ 273818 h 273844"/>
                <a:gd name="connsiteX12" fmla="*/ 174270 w 174270"/>
                <a:gd name="connsiteY12" fmla="*/ 0 h 273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4270" h="273844">
                  <a:moveTo>
                    <a:pt x="174270" y="0"/>
                  </a:moveTo>
                  <a:lnTo>
                    <a:pt x="99582" y="0"/>
                  </a:lnTo>
                  <a:lnTo>
                    <a:pt x="99582" y="199117"/>
                  </a:lnTo>
                  <a:lnTo>
                    <a:pt x="74688" y="199117"/>
                  </a:lnTo>
                  <a:lnTo>
                    <a:pt x="74688" y="0"/>
                  </a:lnTo>
                  <a:lnTo>
                    <a:pt x="0" y="0"/>
                  </a:lnTo>
                  <a:lnTo>
                    <a:pt x="0" y="273818"/>
                  </a:lnTo>
                  <a:lnTo>
                    <a:pt x="62214" y="273818"/>
                  </a:lnTo>
                  <a:lnTo>
                    <a:pt x="62214" y="273844"/>
                  </a:lnTo>
                  <a:lnTo>
                    <a:pt x="136927" y="273844"/>
                  </a:lnTo>
                  <a:lnTo>
                    <a:pt x="136927" y="273818"/>
                  </a:lnTo>
                  <a:lnTo>
                    <a:pt x="174270" y="273818"/>
                  </a:lnTo>
                  <a:lnTo>
                    <a:pt x="174270" y="0"/>
                  </a:lnTo>
                  <a:close/>
                </a:path>
              </a:pathLst>
            </a:custGeom>
            <a:solidFill>
              <a:srgbClr val="40BA21"/>
            </a:solidFill>
            <a:ln w="1699" cap="flat">
              <a:noFill/>
              <a:prstDash val="solid"/>
              <a:miter/>
            </a:ln>
          </p:spPr>
          <p:txBody>
            <a:bodyPr rtlCol="0" anchor="ctr"/>
            <a:lstStyle/>
            <a:p>
              <a:endParaRPr lang="ru-RU"/>
            </a:p>
          </p:txBody>
        </p:sp>
        <p:sp>
          <p:nvSpPr>
            <p:cNvPr id="7" name="Полилиния 6">
              <a:extLst>
                <a:ext uri="{FF2B5EF4-FFF2-40B4-BE49-F238E27FC236}">
                  <a16:creationId xmlns:a16="http://schemas.microsoft.com/office/drawing/2014/main" id="{24299AC6-B110-2C15-C786-D0795969AFE7}"/>
                </a:ext>
              </a:extLst>
            </p:cNvPr>
            <p:cNvSpPr/>
            <p:nvPr/>
          </p:nvSpPr>
          <p:spPr>
            <a:xfrm>
              <a:off x="1530350" y="3159439"/>
              <a:ext cx="74712" cy="174284"/>
            </a:xfrm>
            <a:custGeom>
              <a:avLst/>
              <a:gdLst>
                <a:gd name="connsiteX0" fmla="*/ 74713 w 74712"/>
                <a:gd name="connsiteY0" fmla="*/ 0 h 174284"/>
                <a:gd name="connsiteX1" fmla="*/ 0 w 74712"/>
                <a:gd name="connsiteY1" fmla="*/ 0 h 174284"/>
                <a:gd name="connsiteX2" fmla="*/ 0 w 74712"/>
                <a:gd name="connsiteY2" fmla="*/ 174285 h 174284"/>
                <a:gd name="connsiteX3" fmla="*/ 74713 w 74712"/>
                <a:gd name="connsiteY3" fmla="*/ 174285 h 174284"/>
                <a:gd name="connsiteX4" fmla="*/ 74713 w 74712"/>
                <a:gd name="connsiteY4" fmla="*/ 0 h 1742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712" h="174284">
                  <a:moveTo>
                    <a:pt x="74713" y="0"/>
                  </a:moveTo>
                  <a:lnTo>
                    <a:pt x="0" y="0"/>
                  </a:lnTo>
                  <a:lnTo>
                    <a:pt x="0" y="174285"/>
                  </a:lnTo>
                  <a:lnTo>
                    <a:pt x="74713" y="174285"/>
                  </a:lnTo>
                  <a:lnTo>
                    <a:pt x="74713" y="0"/>
                  </a:lnTo>
                  <a:close/>
                </a:path>
              </a:pathLst>
            </a:custGeom>
            <a:solidFill>
              <a:srgbClr val="40BA21"/>
            </a:solidFill>
            <a:ln w="1699" cap="flat">
              <a:noFill/>
              <a:prstDash val="solid"/>
              <a:miter/>
            </a:ln>
          </p:spPr>
          <p:txBody>
            <a:bodyPr rtlCol="0" anchor="ctr"/>
            <a:lstStyle/>
            <a:p>
              <a:endParaRPr lang="ru-RU"/>
            </a:p>
          </p:txBody>
        </p:sp>
      </p:grpSp>
      <p:sp>
        <p:nvSpPr>
          <p:cNvPr id="8" name="Подзаголовок 2">
            <a:extLst>
              <a:ext uri="{FF2B5EF4-FFF2-40B4-BE49-F238E27FC236}">
                <a16:creationId xmlns:a16="http://schemas.microsoft.com/office/drawing/2014/main" id="{6B165E62-AE69-0F5B-00C7-790242382956}"/>
              </a:ext>
            </a:extLst>
          </p:cNvPr>
          <p:cNvSpPr txBox="1">
            <a:spLocks/>
          </p:cNvSpPr>
          <p:nvPr/>
        </p:nvSpPr>
        <p:spPr>
          <a:xfrm>
            <a:off x="605541" y="1173905"/>
            <a:ext cx="4680834" cy="2929922"/>
          </a:xfrm>
          <a:prstGeom prst="rect">
            <a:avLst/>
          </a:prstGeom>
        </p:spPr>
        <p:txBody>
          <a:bodyPr/>
          <a:lstStyle>
            <a:lvl1pPr marL="171447" indent="-171447" algn="l" defTabSz="685789"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42" indent="-171447" algn="l" defTabSz="685789"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36" indent="-171447" algn="l" defTabSz="685789"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31" indent="-171447" algn="l" defTabSz="68578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26" indent="-171447" algn="l" defTabSz="68578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20" indent="-171447" algn="l" defTabSz="68578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14" indent="-171447" algn="l" defTabSz="68578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09" indent="-171447" algn="l" defTabSz="68578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03" indent="-171447" algn="l" defTabSz="68578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400050" indent="-400050">
              <a:lnSpc>
                <a:spcPct val="100000"/>
              </a:lnSpc>
              <a:buFont typeface="Arial" panose="020B0604020202020204" pitchFamily="34" charset="0"/>
              <a:buAutoNum type="romanUcPeriod"/>
            </a:pPr>
            <a:r>
              <a:rPr lang="en-US" sz="1600" dirty="0">
                <a:solidFill>
                  <a:srgbClr val="40BA21"/>
                </a:solidFill>
              </a:rPr>
              <a:t>MAXIMUM LIKELIHOOD CRITERION (MLC)</a:t>
            </a:r>
          </a:p>
          <a:p>
            <a:pPr marL="400050" indent="-400050">
              <a:lnSpc>
                <a:spcPct val="100000"/>
              </a:lnSpc>
              <a:buFont typeface="Arial" panose="020B0604020202020204" pitchFamily="34" charset="0"/>
              <a:buAutoNum type="romanUcPeriod"/>
            </a:pPr>
            <a:r>
              <a:rPr lang="en-US" sz="1600" dirty="0">
                <a:solidFill>
                  <a:srgbClr val="40BA21"/>
                </a:solidFill>
              </a:rPr>
              <a:t>UNCERTAINTY ESTIMATION USING MLC</a:t>
            </a:r>
            <a:endParaRPr lang="ru-RU" sz="1600" dirty="0">
              <a:solidFill>
                <a:srgbClr val="40BA21"/>
              </a:solidFill>
            </a:endParaRPr>
          </a:p>
          <a:p>
            <a:pPr marL="400050" indent="-400050">
              <a:lnSpc>
                <a:spcPct val="100000"/>
              </a:lnSpc>
              <a:buFont typeface="Arial" panose="020B0604020202020204" pitchFamily="34" charset="0"/>
              <a:buAutoNum type="romanUcPeriod"/>
            </a:pPr>
            <a:r>
              <a:rPr lang="en-US" sz="1600" dirty="0">
                <a:solidFill>
                  <a:srgbClr val="40BA21"/>
                </a:solidFill>
              </a:rPr>
              <a:t>UNCERTAINTY ESTIMATION IN GENERAL</a:t>
            </a:r>
          </a:p>
        </p:txBody>
      </p:sp>
      <p:pic>
        <p:nvPicPr>
          <p:cNvPr id="5" name="Рисунок 4">
            <a:extLst>
              <a:ext uri="{FF2B5EF4-FFF2-40B4-BE49-F238E27FC236}">
                <a16:creationId xmlns:a16="http://schemas.microsoft.com/office/drawing/2014/main" id="{DA34B125-F856-ED3E-249B-51ABD25F5506}"/>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t="27237" b="1"/>
          <a:stretch/>
        </p:blipFill>
        <p:spPr>
          <a:xfrm>
            <a:off x="5446126" y="839691"/>
            <a:ext cx="3640069" cy="3645874"/>
          </a:xfrm>
          <a:prstGeom prst="rect">
            <a:avLst/>
          </a:prstGeom>
        </p:spPr>
      </p:pic>
    </p:spTree>
    <p:extLst>
      <p:ext uri="{BB962C8B-B14F-4D97-AF65-F5344CB8AC3E}">
        <p14:creationId xmlns:p14="http://schemas.microsoft.com/office/powerpoint/2010/main" val="112027651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Рисунок 2">
            <a:extLst>
              <a:ext uri="{FF2B5EF4-FFF2-40B4-BE49-F238E27FC236}">
                <a16:creationId xmlns:a16="http://schemas.microsoft.com/office/drawing/2014/main" id="{2BEFD434-E3BE-981C-5589-D19AF84CA8A9}"/>
              </a:ext>
            </a:extLst>
          </p:cNvPr>
          <p:cNvPicPr>
            <a:picLocks noChangeAspect="1"/>
          </p:cNvPicPr>
          <p:nvPr/>
        </p:nvPicPr>
        <p:blipFill>
          <a:blip r:embed="rId2"/>
          <a:stretch>
            <a:fillRect/>
          </a:stretch>
        </p:blipFill>
        <p:spPr>
          <a:xfrm>
            <a:off x="597557" y="1016301"/>
            <a:ext cx="3719228" cy="3240000"/>
          </a:xfrm>
          <a:prstGeom prst="rect">
            <a:avLst/>
          </a:prstGeom>
        </p:spPr>
      </p:pic>
      <p:sp>
        <p:nvSpPr>
          <p:cNvPr id="1057" name="Прямоугольник 1056">
            <a:extLst>
              <a:ext uri="{FF2B5EF4-FFF2-40B4-BE49-F238E27FC236}">
                <a16:creationId xmlns:a16="http://schemas.microsoft.com/office/drawing/2014/main" id="{007F5D48-B94B-591F-A313-EAB248263239}"/>
              </a:ext>
            </a:extLst>
          </p:cNvPr>
          <p:cNvSpPr/>
          <p:nvPr/>
        </p:nvSpPr>
        <p:spPr>
          <a:xfrm>
            <a:off x="7167983" y="1036669"/>
            <a:ext cx="958266" cy="1224730"/>
          </a:xfrm>
          <a:prstGeom prst="rect">
            <a:avLst/>
          </a:prstGeom>
          <a:solidFill>
            <a:schemeClr val="accent6">
              <a:alpha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56" name="Прямоугольник 1055">
            <a:extLst>
              <a:ext uri="{FF2B5EF4-FFF2-40B4-BE49-F238E27FC236}">
                <a16:creationId xmlns:a16="http://schemas.microsoft.com/office/drawing/2014/main" id="{41AA1B63-85F3-9418-749B-2414083E38BF}"/>
              </a:ext>
            </a:extLst>
          </p:cNvPr>
          <p:cNvSpPr/>
          <p:nvPr/>
        </p:nvSpPr>
        <p:spPr>
          <a:xfrm>
            <a:off x="5505425" y="1352391"/>
            <a:ext cx="600787" cy="914437"/>
          </a:xfrm>
          <a:prstGeom prst="rect">
            <a:avLst/>
          </a:prstGeom>
          <a:solidFill>
            <a:schemeClr val="accent6">
              <a:alpha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54" name="Прямоугольник 1053">
            <a:extLst>
              <a:ext uri="{FF2B5EF4-FFF2-40B4-BE49-F238E27FC236}">
                <a16:creationId xmlns:a16="http://schemas.microsoft.com/office/drawing/2014/main" id="{99138B1A-BABF-221A-84F2-C583D4ABBE10}"/>
              </a:ext>
            </a:extLst>
          </p:cNvPr>
          <p:cNvSpPr/>
          <p:nvPr/>
        </p:nvSpPr>
        <p:spPr>
          <a:xfrm>
            <a:off x="6107422" y="1537018"/>
            <a:ext cx="1061721" cy="729815"/>
          </a:xfrm>
          <a:prstGeom prst="rect">
            <a:avLst/>
          </a:prstGeom>
          <a:solidFill>
            <a:schemeClr val="accent1">
              <a:alpha val="22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4" name="Номер слайда 3">
            <a:extLst>
              <a:ext uri="{FF2B5EF4-FFF2-40B4-BE49-F238E27FC236}">
                <a16:creationId xmlns:a16="http://schemas.microsoft.com/office/drawing/2014/main" id="{A876D1CF-6EAC-F3E7-C6E5-11A9C0320C7F}"/>
              </a:ext>
            </a:extLst>
          </p:cNvPr>
          <p:cNvSpPr>
            <a:spLocks noGrp="1"/>
          </p:cNvSpPr>
          <p:nvPr>
            <p:ph type="sldNum" sz="quarter" idx="4294967295"/>
          </p:nvPr>
        </p:nvSpPr>
        <p:spPr>
          <a:xfrm>
            <a:off x="6533015" y="4631753"/>
            <a:ext cx="2057400" cy="273815"/>
          </a:xfrm>
        </p:spPr>
        <p:txBody>
          <a:bodyPr/>
          <a:lstStyle/>
          <a:p>
            <a:fld id="{7F51F9F8-EAF5-D645-AF75-0522F1FAF6E8}" type="slidenum">
              <a:rPr lang="ru-RU" smtClean="0"/>
              <a:pPr/>
              <a:t>31</a:t>
            </a:fld>
            <a:endParaRPr lang="ru-RU" dirty="0"/>
          </a:p>
        </p:txBody>
      </p:sp>
      <p:grpSp>
        <p:nvGrpSpPr>
          <p:cNvPr id="5" name="Группа 4">
            <a:extLst>
              <a:ext uri="{FF2B5EF4-FFF2-40B4-BE49-F238E27FC236}">
                <a16:creationId xmlns:a16="http://schemas.microsoft.com/office/drawing/2014/main" id="{72D4A44E-6E1E-98B9-EDB7-68040AB7669D}"/>
              </a:ext>
            </a:extLst>
          </p:cNvPr>
          <p:cNvGrpSpPr/>
          <p:nvPr/>
        </p:nvGrpSpPr>
        <p:grpSpPr>
          <a:xfrm>
            <a:off x="8414427" y="204960"/>
            <a:ext cx="201063" cy="201075"/>
            <a:chOff x="1530350" y="3059906"/>
            <a:chExt cx="273827" cy="273844"/>
          </a:xfrm>
        </p:grpSpPr>
        <p:sp>
          <p:nvSpPr>
            <p:cNvPr id="6" name="Полилиния 5">
              <a:extLst>
                <a:ext uri="{FF2B5EF4-FFF2-40B4-BE49-F238E27FC236}">
                  <a16:creationId xmlns:a16="http://schemas.microsoft.com/office/drawing/2014/main" id="{4B58C08C-0885-92F8-FBE0-E6602D29C553}"/>
                </a:ext>
              </a:extLst>
            </p:cNvPr>
            <p:cNvSpPr/>
            <p:nvPr/>
          </p:nvSpPr>
          <p:spPr>
            <a:xfrm>
              <a:off x="1530350" y="3059906"/>
              <a:ext cx="74712" cy="74751"/>
            </a:xfrm>
            <a:custGeom>
              <a:avLst/>
              <a:gdLst>
                <a:gd name="connsiteX0" fmla="*/ 74713 w 74712"/>
                <a:gd name="connsiteY0" fmla="*/ 0 h 74751"/>
                <a:gd name="connsiteX1" fmla="*/ 0 w 74712"/>
                <a:gd name="connsiteY1" fmla="*/ 0 h 74751"/>
                <a:gd name="connsiteX2" fmla="*/ 0 w 74712"/>
                <a:gd name="connsiteY2" fmla="*/ 74752 h 74751"/>
                <a:gd name="connsiteX3" fmla="*/ 74713 w 74712"/>
                <a:gd name="connsiteY3" fmla="*/ 74752 h 74751"/>
                <a:gd name="connsiteX4" fmla="*/ 74713 w 74712"/>
                <a:gd name="connsiteY4" fmla="*/ 0 h 747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712" h="74751">
                  <a:moveTo>
                    <a:pt x="74713" y="0"/>
                  </a:moveTo>
                  <a:lnTo>
                    <a:pt x="0" y="0"/>
                  </a:lnTo>
                  <a:lnTo>
                    <a:pt x="0" y="74752"/>
                  </a:lnTo>
                  <a:lnTo>
                    <a:pt x="74713" y="74752"/>
                  </a:lnTo>
                  <a:lnTo>
                    <a:pt x="74713" y="0"/>
                  </a:lnTo>
                  <a:close/>
                </a:path>
              </a:pathLst>
            </a:custGeom>
            <a:solidFill>
              <a:srgbClr val="40BA21"/>
            </a:solidFill>
            <a:ln w="1699" cap="flat">
              <a:noFill/>
              <a:prstDash val="solid"/>
              <a:miter/>
            </a:ln>
          </p:spPr>
          <p:txBody>
            <a:bodyPr rtlCol="0" anchor="ctr"/>
            <a:lstStyle/>
            <a:p>
              <a:endParaRPr lang="ru-RU"/>
            </a:p>
          </p:txBody>
        </p:sp>
        <p:sp>
          <p:nvSpPr>
            <p:cNvPr id="7" name="Полилиния 6">
              <a:extLst>
                <a:ext uri="{FF2B5EF4-FFF2-40B4-BE49-F238E27FC236}">
                  <a16:creationId xmlns:a16="http://schemas.microsoft.com/office/drawing/2014/main" id="{5D5A9904-E029-ADC3-EC4C-131B68C634F0}"/>
                </a:ext>
              </a:extLst>
            </p:cNvPr>
            <p:cNvSpPr/>
            <p:nvPr/>
          </p:nvSpPr>
          <p:spPr>
            <a:xfrm>
              <a:off x="1629907" y="3059906"/>
              <a:ext cx="174270" cy="273844"/>
            </a:xfrm>
            <a:custGeom>
              <a:avLst/>
              <a:gdLst>
                <a:gd name="connsiteX0" fmla="*/ 174270 w 174270"/>
                <a:gd name="connsiteY0" fmla="*/ 0 h 273844"/>
                <a:gd name="connsiteX1" fmla="*/ 99582 w 174270"/>
                <a:gd name="connsiteY1" fmla="*/ 0 h 273844"/>
                <a:gd name="connsiteX2" fmla="*/ 99582 w 174270"/>
                <a:gd name="connsiteY2" fmla="*/ 199117 h 273844"/>
                <a:gd name="connsiteX3" fmla="*/ 74688 w 174270"/>
                <a:gd name="connsiteY3" fmla="*/ 199117 h 273844"/>
                <a:gd name="connsiteX4" fmla="*/ 74688 w 174270"/>
                <a:gd name="connsiteY4" fmla="*/ 0 h 273844"/>
                <a:gd name="connsiteX5" fmla="*/ 0 w 174270"/>
                <a:gd name="connsiteY5" fmla="*/ 0 h 273844"/>
                <a:gd name="connsiteX6" fmla="*/ 0 w 174270"/>
                <a:gd name="connsiteY6" fmla="*/ 273818 h 273844"/>
                <a:gd name="connsiteX7" fmla="*/ 62214 w 174270"/>
                <a:gd name="connsiteY7" fmla="*/ 273818 h 273844"/>
                <a:gd name="connsiteX8" fmla="*/ 62214 w 174270"/>
                <a:gd name="connsiteY8" fmla="*/ 273844 h 273844"/>
                <a:gd name="connsiteX9" fmla="*/ 136927 w 174270"/>
                <a:gd name="connsiteY9" fmla="*/ 273844 h 273844"/>
                <a:gd name="connsiteX10" fmla="*/ 136927 w 174270"/>
                <a:gd name="connsiteY10" fmla="*/ 273818 h 273844"/>
                <a:gd name="connsiteX11" fmla="*/ 174270 w 174270"/>
                <a:gd name="connsiteY11" fmla="*/ 273818 h 273844"/>
                <a:gd name="connsiteX12" fmla="*/ 174270 w 174270"/>
                <a:gd name="connsiteY12" fmla="*/ 0 h 273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4270" h="273844">
                  <a:moveTo>
                    <a:pt x="174270" y="0"/>
                  </a:moveTo>
                  <a:lnTo>
                    <a:pt x="99582" y="0"/>
                  </a:lnTo>
                  <a:lnTo>
                    <a:pt x="99582" y="199117"/>
                  </a:lnTo>
                  <a:lnTo>
                    <a:pt x="74688" y="199117"/>
                  </a:lnTo>
                  <a:lnTo>
                    <a:pt x="74688" y="0"/>
                  </a:lnTo>
                  <a:lnTo>
                    <a:pt x="0" y="0"/>
                  </a:lnTo>
                  <a:lnTo>
                    <a:pt x="0" y="273818"/>
                  </a:lnTo>
                  <a:lnTo>
                    <a:pt x="62214" y="273818"/>
                  </a:lnTo>
                  <a:lnTo>
                    <a:pt x="62214" y="273844"/>
                  </a:lnTo>
                  <a:lnTo>
                    <a:pt x="136927" y="273844"/>
                  </a:lnTo>
                  <a:lnTo>
                    <a:pt x="136927" y="273818"/>
                  </a:lnTo>
                  <a:lnTo>
                    <a:pt x="174270" y="273818"/>
                  </a:lnTo>
                  <a:lnTo>
                    <a:pt x="174270" y="0"/>
                  </a:lnTo>
                  <a:close/>
                </a:path>
              </a:pathLst>
            </a:custGeom>
            <a:solidFill>
              <a:srgbClr val="40BA21"/>
            </a:solidFill>
            <a:ln w="1699" cap="flat">
              <a:noFill/>
              <a:prstDash val="solid"/>
              <a:miter/>
            </a:ln>
          </p:spPr>
          <p:txBody>
            <a:bodyPr rtlCol="0" anchor="ctr"/>
            <a:lstStyle/>
            <a:p>
              <a:endParaRPr lang="ru-RU"/>
            </a:p>
          </p:txBody>
        </p:sp>
        <p:sp>
          <p:nvSpPr>
            <p:cNvPr id="8" name="Полилиния 7">
              <a:extLst>
                <a:ext uri="{FF2B5EF4-FFF2-40B4-BE49-F238E27FC236}">
                  <a16:creationId xmlns:a16="http://schemas.microsoft.com/office/drawing/2014/main" id="{7536F8D4-73AD-0B21-5FC4-489B44812FEA}"/>
                </a:ext>
              </a:extLst>
            </p:cNvPr>
            <p:cNvSpPr/>
            <p:nvPr/>
          </p:nvSpPr>
          <p:spPr>
            <a:xfrm>
              <a:off x="1530350" y="3159439"/>
              <a:ext cx="74712" cy="174284"/>
            </a:xfrm>
            <a:custGeom>
              <a:avLst/>
              <a:gdLst>
                <a:gd name="connsiteX0" fmla="*/ 74713 w 74712"/>
                <a:gd name="connsiteY0" fmla="*/ 0 h 174284"/>
                <a:gd name="connsiteX1" fmla="*/ 0 w 74712"/>
                <a:gd name="connsiteY1" fmla="*/ 0 h 174284"/>
                <a:gd name="connsiteX2" fmla="*/ 0 w 74712"/>
                <a:gd name="connsiteY2" fmla="*/ 174285 h 174284"/>
                <a:gd name="connsiteX3" fmla="*/ 74713 w 74712"/>
                <a:gd name="connsiteY3" fmla="*/ 174285 h 174284"/>
                <a:gd name="connsiteX4" fmla="*/ 74713 w 74712"/>
                <a:gd name="connsiteY4" fmla="*/ 0 h 1742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712" h="174284">
                  <a:moveTo>
                    <a:pt x="74713" y="0"/>
                  </a:moveTo>
                  <a:lnTo>
                    <a:pt x="0" y="0"/>
                  </a:lnTo>
                  <a:lnTo>
                    <a:pt x="0" y="174285"/>
                  </a:lnTo>
                  <a:lnTo>
                    <a:pt x="74713" y="174285"/>
                  </a:lnTo>
                  <a:lnTo>
                    <a:pt x="74713" y="0"/>
                  </a:lnTo>
                  <a:close/>
                </a:path>
              </a:pathLst>
            </a:custGeom>
            <a:solidFill>
              <a:srgbClr val="40BA21"/>
            </a:solidFill>
            <a:ln w="1699" cap="flat">
              <a:noFill/>
              <a:prstDash val="solid"/>
              <a:miter/>
            </a:ln>
          </p:spPr>
          <p:txBody>
            <a:bodyPr rtlCol="0" anchor="ctr"/>
            <a:lstStyle/>
            <a:p>
              <a:endParaRPr lang="ru-RU"/>
            </a:p>
          </p:txBody>
        </p:sp>
      </p:grpSp>
      <p:sp>
        <p:nvSpPr>
          <p:cNvPr id="81" name="Нижний колонтитул 2">
            <a:extLst>
              <a:ext uri="{FF2B5EF4-FFF2-40B4-BE49-F238E27FC236}">
                <a16:creationId xmlns:a16="http://schemas.microsoft.com/office/drawing/2014/main" id="{5D03CFAE-2581-BA56-0116-1A83ADBE57EA}"/>
              </a:ext>
            </a:extLst>
          </p:cNvPr>
          <p:cNvSpPr txBox="1">
            <a:spLocks/>
          </p:cNvSpPr>
          <p:nvPr/>
        </p:nvSpPr>
        <p:spPr>
          <a:xfrm>
            <a:off x="597588" y="4320477"/>
            <a:ext cx="3086100" cy="273815"/>
          </a:xfrm>
          <a:prstGeom prst="rect">
            <a:avLst/>
          </a:prstGeom>
        </p:spPr>
        <p:txBody>
          <a:bodyPr vert="horz" lIns="91440" tIns="45720" rIns="91440" bIns="45720" rtlCol="0" anchor="ctr"/>
          <a:lstStyle>
            <a:defPPr>
              <a:defRPr lang="ru-RU"/>
            </a:defPPr>
            <a:lvl1pPr marL="0" algn="l" defTabSz="458937" rtl="0" eaLnBrk="1" latinLnBrk="0" hangingPunct="1">
              <a:defRPr sz="728" b="0" kern="1200">
                <a:solidFill>
                  <a:srgbClr val="808080"/>
                </a:solidFill>
                <a:latin typeface="IBM Plex Sans" panose="020B0503050203000203" pitchFamily="34" charset="0"/>
                <a:ea typeface="+mn-ea"/>
                <a:cs typeface="+mn-cs"/>
              </a:defRPr>
            </a:lvl1pPr>
            <a:lvl2pPr marL="229469" algn="l" defTabSz="458937" rtl="0" eaLnBrk="1" latinLnBrk="0" hangingPunct="1">
              <a:defRPr sz="903" kern="1200">
                <a:solidFill>
                  <a:schemeClr val="tx1"/>
                </a:solidFill>
                <a:latin typeface="+mn-lt"/>
                <a:ea typeface="+mn-ea"/>
                <a:cs typeface="+mn-cs"/>
              </a:defRPr>
            </a:lvl2pPr>
            <a:lvl3pPr marL="458937" algn="l" defTabSz="458937" rtl="0" eaLnBrk="1" latinLnBrk="0" hangingPunct="1">
              <a:defRPr sz="903" kern="1200">
                <a:solidFill>
                  <a:schemeClr val="tx1"/>
                </a:solidFill>
                <a:latin typeface="+mn-lt"/>
                <a:ea typeface="+mn-ea"/>
                <a:cs typeface="+mn-cs"/>
              </a:defRPr>
            </a:lvl3pPr>
            <a:lvl4pPr marL="688406" algn="l" defTabSz="458937" rtl="0" eaLnBrk="1" latinLnBrk="0" hangingPunct="1">
              <a:defRPr sz="903" kern="1200">
                <a:solidFill>
                  <a:schemeClr val="tx1"/>
                </a:solidFill>
                <a:latin typeface="+mn-lt"/>
                <a:ea typeface="+mn-ea"/>
                <a:cs typeface="+mn-cs"/>
              </a:defRPr>
            </a:lvl4pPr>
            <a:lvl5pPr marL="917875" algn="l" defTabSz="458937" rtl="0" eaLnBrk="1" latinLnBrk="0" hangingPunct="1">
              <a:defRPr sz="903" kern="1200">
                <a:solidFill>
                  <a:schemeClr val="tx1"/>
                </a:solidFill>
                <a:latin typeface="+mn-lt"/>
                <a:ea typeface="+mn-ea"/>
                <a:cs typeface="+mn-cs"/>
              </a:defRPr>
            </a:lvl5pPr>
            <a:lvl6pPr marL="1147343" algn="l" defTabSz="458937" rtl="0" eaLnBrk="1" latinLnBrk="0" hangingPunct="1">
              <a:defRPr sz="903" kern="1200">
                <a:solidFill>
                  <a:schemeClr val="tx1"/>
                </a:solidFill>
                <a:latin typeface="+mn-lt"/>
                <a:ea typeface="+mn-ea"/>
                <a:cs typeface="+mn-cs"/>
              </a:defRPr>
            </a:lvl6pPr>
            <a:lvl7pPr marL="1376812" algn="l" defTabSz="458937" rtl="0" eaLnBrk="1" latinLnBrk="0" hangingPunct="1">
              <a:defRPr sz="903" kern="1200">
                <a:solidFill>
                  <a:schemeClr val="tx1"/>
                </a:solidFill>
                <a:latin typeface="+mn-lt"/>
                <a:ea typeface="+mn-ea"/>
                <a:cs typeface="+mn-cs"/>
              </a:defRPr>
            </a:lvl7pPr>
            <a:lvl8pPr marL="1606281" algn="l" defTabSz="458937" rtl="0" eaLnBrk="1" latinLnBrk="0" hangingPunct="1">
              <a:defRPr sz="903" kern="1200">
                <a:solidFill>
                  <a:schemeClr val="tx1"/>
                </a:solidFill>
                <a:latin typeface="+mn-lt"/>
                <a:ea typeface="+mn-ea"/>
                <a:cs typeface="+mn-cs"/>
              </a:defRPr>
            </a:lvl8pPr>
            <a:lvl9pPr marL="1835749" algn="l" defTabSz="458937" rtl="0" eaLnBrk="1" latinLnBrk="0" hangingPunct="1">
              <a:defRPr sz="903" kern="1200">
                <a:solidFill>
                  <a:schemeClr val="tx1"/>
                </a:solidFill>
                <a:latin typeface="+mn-lt"/>
                <a:ea typeface="+mn-ea"/>
                <a:cs typeface="+mn-cs"/>
              </a:defRPr>
            </a:lvl9pPr>
          </a:lstStyle>
          <a:p>
            <a:r>
              <a:rPr lang="en-US" dirty="0">
                <a:solidFill>
                  <a:schemeClr val="bg2">
                    <a:lumMod val="50000"/>
                  </a:schemeClr>
                </a:solidFill>
              </a:rPr>
              <a:t>Brain map for the uncertainty estimation</a:t>
            </a:r>
            <a:endParaRPr lang="ru-RU" dirty="0">
              <a:solidFill>
                <a:schemeClr val="bg2">
                  <a:lumMod val="50000"/>
                </a:schemeClr>
              </a:solidFill>
            </a:endParaRPr>
          </a:p>
        </p:txBody>
      </p:sp>
      <p:cxnSp>
        <p:nvCxnSpPr>
          <p:cNvPr id="85" name="Прямая со стрелкой 84">
            <a:extLst>
              <a:ext uri="{FF2B5EF4-FFF2-40B4-BE49-F238E27FC236}">
                <a16:creationId xmlns:a16="http://schemas.microsoft.com/office/drawing/2014/main" id="{E963D0B5-98A9-AE64-F7D6-DA964688DC39}"/>
              </a:ext>
            </a:extLst>
          </p:cNvPr>
          <p:cNvCxnSpPr/>
          <p:nvPr/>
        </p:nvCxnSpPr>
        <p:spPr>
          <a:xfrm>
            <a:off x="5259629" y="2266834"/>
            <a:ext cx="3154798" cy="0"/>
          </a:xfrm>
          <a:prstGeom prst="straightConnector1">
            <a:avLst/>
          </a:prstGeom>
          <a:ln>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86" name="Прямая со стрелкой 85">
            <a:extLst>
              <a:ext uri="{FF2B5EF4-FFF2-40B4-BE49-F238E27FC236}">
                <a16:creationId xmlns:a16="http://schemas.microsoft.com/office/drawing/2014/main" id="{8A817243-E429-EA53-1D89-3551C2396FF5}"/>
              </a:ext>
            </a:extLst>
          </p:cNvPr>
          <p:cNvCxnSpPr>
            <a:cxnSpLocks/>
          </p:cNvCxnSpPr>
          <p:nvPr/>
        </p:nvCxnSpPr>
        <p:spPr>
          <a:xfrm flipV="1">
            <a:off x="5383987" y="723325"/>
            <a:ext cx="0" cy="1675181"/>
          </a:xfrm>
          <a:prstGeom prst="straightConnector1">
            <a:avLst/>
          </a:prstGeom>
          <a:ln>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41C0968D-71DE-ABF3-5EEC-419442966383}"/>
                  </a:ext>
                </a:extLst>
              </p:cNvPr>
              <p:cNvSpPr txBox="1"/>
              <p:nvPr/>
            </p:nvSpPr>
            <p:spPr>
              <a:xfrm>
                <a:off x="5213751" y="804486"/>
                <a:ext cx="108107" cy="1615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050" b="0" i="1" smtClean="0">
                          <a:latin typeface="Cambria Math" panose="02040503050406030204" pitchFamily="18" charset="0"/>
                        </a:rPr>
                        <m:t>𝑦</m:t>
                      </m:r>
                    </m:oMath>
                  </m:oMathPara>
                </a14:m>
                <a:endParaRPr lang="ru-RU" sz="1050" dirty="0"/>
              </a:p>
            </p:txBody>
          </p:sp>
        </mc:Choice>
        <mc:Fallback xmlns="">
          <p:sp>
            <p:nvSpPr>
              <p:cNvPr id="89" name="TextBox 88">
                <a:extLst>
                  <a:ext uri="{FF2B5EF4-FFF2-40B4-BE49-F238E27FC236}">
                    <a16:creationId xmlns:a16="http://schemas.microsoft.com/office/drawing/2014/main" id="{41C0968D-71DE-ABF3-5EEC-419442966383}"/>
                  </a:ext>
                </a:extLst>
              </p:cNvPr>
              <p:cNvSpPr txBox="1">
                <a:spLocks noRot="1" noChangeAspect="1" noMove="1" noResize="1" noEditPoints="1" noAdjustHandles="1" noChangeArrowheads="1" noChangeShapeType="1" noTextEdit="1"/>
              </p:cNvSpPr>
              <p:nvPr/>
            </p:nvSpPr>
            <p:spPr>
              <a:xfrm>
                <a:off x="5213751" y="804486"/>
                <a:ext cx="108107" cy="161583"/>
              </a:xfrm>
              <a:prstGeom prst="rect">
                <a:avLst/>
              </a:prstGeom>
              <a:blipFill>
                <a:blip r:embed="rId3"/>
                <a:stretch>
                  <a:fillRect l="-27778" r="-27778" b="-30769"/>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FE25B7D4-837D-A2DA-54B5-47B4ADDE9A66}"/>
                  </a:ext>
                </a:extLst>
              </p:cNvPr>
              <p:cNvSpPr txBox="1"/>
              <p:nvPr/>
            </p:nvSpPr>
            <p:spPr>
              <a:xfrm>
                <a:off x="8262970" y="2329031"/>
                <a:ext cx="106696" cy="1615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050" b="0" i="1" smtClean="0">
                          <a:latin typeface="Cambria Math" panose="02040503050406030204" pitchFamily="18" charset="0"/>
                        </a:rPr>
                        <m:t>𝑥</m:t>
                      </m:r>
                    </m:oMath>
                  </m:oMathPara>
                </a14:m>
                <a:endParaRPr lang="ru-RU" sz="1050" dirty="0"/>
              </a:p>
            </p:txBody>
          </p:sp>
        </mc:Choice>
        <mc:Fallback xmlns="">
          <p:sp>
            <p:nvSpPr>
              <p:cNvPr id="90" name="TextBox 89">
                <a:extLst>
                  <a:ext uri="{FF2B5EF4-FFF2-40B4-BE49-F238E27FC236}">
                    <a16:creationId xmlns:a16="http://schemas.microsoft.com/office/drawing/2014/main" id="{FE25B7D4-837D-A2DA-54B5-47B4ADDE9A66}"/>
                  </a:ext>
                </a:extLst>
              </p:cNvPr>
              <p:cNvSpPr txBox="1">
                <a:spLocks noRot="1" noChangeAspect="1" noMove="1" noResize="1" noEditPoints="1" noAdjustHandles="1" noChangeArrowheads="1" noChangeShapeType="1" noTextEdit="1"/>
              </p:cNvSpPr>
              <p:nvPr/>
            </p:nvSpPr>
            <p:spPr>
              <a:xfrm>
                <a:off x="8262970" y="2329031"/>
                <a:ext cx="106696" cy="161583"/>
              </a:xfrm>
              <a:prstGeom prst="rect">
                <a:avLst/>
              </a:prstGeom>
              <a:blipFill>
                <a:blip r:embed="rId4"/>
                <a:stretch>
                  <a:fillRect l="-11111" r="-16667"/>
                </a:stretch>
              </a:blipFill>
            </p:spPr>
            <p:txBody>
              <a:bodyPr/>
              <a:lstStyle/>
              <a:p>
                <a:r>
                  <a:rPr lang="ru-RU">
                    <a:noFill/>
                  </a:rPr>
                  <a:t> </a:t>
                </a:r>
              </a:p>
            </p:txBody>
          </p:sp>
        </mc:Fallback>
      </mc:AlternateContent>
      <p:sp>
        <p:nvSpPr>
          <p:cNvPr id="91" name="Полилиния: фигура 90">
            <a:extLst>
              <a:ext uri="{FF2B5EF4-FFF2-40B4-BE49-F238E27FC236}">
                <a16:creationId xmlns:a16="http://schemas.microsoft.com/office/drawing/2014/main" id="{02950A26-4657-56A1-CF84-87898C5F629B}"/>
              </a:ext>
            </a:extLst>
          </p:cNvPr>
          <p:cNvSpPr/>
          <p:nvPr/>
        </p:nvSpPr>
        <p:spPr>
          <a:xfrm>
            <a:off x="5525031" y="1093372"/>
            <a:ext cx="2596896" cy="935085"/>
          </a:xfrm>
          <a:custGeom>
            <a:avLst/>
            <a:gdLst>
              <a:gd name="connsiteX0" fmla="*/ 0 w 2596896"/>
              <a:gd name="connsiteY0" fmla="*/ 329184 h 935085"/>
              <a:gd name="connsiteX1" fmla="*/ 475488 w 2596896"/>
              <a:gd name="connsiteY1" fmla="*/ 929030 h 935085"/>
              <a:gd name="connsiteX2" fmla="*/ 2596896 w 2596896"/>
              <a:gd name="connsiteY2" fmla="*/ 0 h 935085"/>
            </a:gdLst>
            <a:ahLst/>
            <a:cxnLst>
              <a:cxn ang="0">
                <a:pos x="connsiteX0" y="connsiteY0"/>
              </a:cxn>
              <a:cxn ang="0">
                <a:pos x="connsiteX1" y="connsiteY1"/>
              </a:cxn>
              <a:cxn ang="0">
                <a:pos x="connsiteX2" y="connsiteY2"/>
              </a:cxn>
            </a:cxnLst>
            <a:rect l="l" t="t" r="r" b="b"/>
            <a:pathLst>
              <a:path w="2596896" h="935085">
                <a:moveTo>
                  <a:pt x="0" y="329184"/>
                </a:moveTo>
                <a:cubicBezTo>
                  <a:pt x="21336" y="656539"/>
                  <a:pt x="42672" y="983894"/>
                  <a:pt x="475488" y="929030"/>
                </a:cubicBezTo>
                <a:cubicBezTo>
                  <a:pt x="908304" y="874166"/>
                  <a:pt x="1752600" y="437083"/>
                  <a:pt x="2596896" y="0"/>
                </a:cubicBezTo>
              </a:path>
            </a:pathLst>
          </a:custGeom>
          <a:noFill/>
          <a:ln>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3" name="Блок-схема: узел 92">
            <a:extLst>
              <a:ext uri="{FF2B5EF4-FFF2-40B4-BE49-F238E27FC236}">
                <a16:creationId xmlns:a16="http://schemas.microsoft.com/office/drawing/2014/main" id="{E820DD22-5187-F903-0942-F0C516D08D70}"/>
              </a:ext>
            </a:extLst>
          </p:cNvPr>
          <p:cNvSpPr>
            <a:spLocks noChangeAspect="1"/>
          </p:cNvSpPr>
          <p:nvPr/>
        </p:nvSpPr>
        <p:spPr>
          <a:xfrm>
            <a:off x="6451159" y="1934257"/>
            <a:ext cx="36000" cy="36000"/>
          </a:xfrm>
          <a:prstGeom prst="flowChartConnector">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4" name="Блок-схема: узел 93">
            <a:extLst>
              <a:ext uri="{FF2B5EF4-FFF2-40B4-BE49-F238E27FC236}">
                <a16:creationId xmlns:a16="http://schemas.microsoft.com/office/drawing/2014/main" id="{37717F66-CC32-C70D-797B-1AE92412818E}"/>
              </a:ext>
            </a:extLst>
          </p:cNvPr>
          <p:cNvSpPr>
            <a:spLocks noChangeAspect="1"/>
          </p:cNvSpPr>
          <p:nvPr/>
        </p:nvSpPr>
        <p:spPr>
          <a:xfrm>
            <a:off x="6673409" y="1807257"/>
            <a:ext cx="36000" cy="36000"/>
          </a:xfrm>
          <a:prstGeom prst="flowChartConnector">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5" name="Блок-схема: узел 94">
            <a:extLst>
              <a:ext uri="{FF2B5EF4-FFF2-40B4-BE49-F238E27FC236}">
                <a16:creationId xmlns:a16="http://schemas.microsoft.com/office/drawing/2014/main" id="{78A65A29-659C-D74E-3439-28BEFE5D2F06}"/>
              </a:ext>
            </a:extLst>
          </p:cNvPr>
          <p:cNvSpPr>
            <a:spLocks noChangeAspect="1"/>
          </p:cNvSpPr>
          <p:nvPr/>
        </p:nvSpPr>
        <p:spPr>
          <a:xfrm>
            <a:off x="6936934" y="1598452"/>
            <a:ext cx="36000" cy="36000"/>
          </a:xfrm>
          <a:prstGeom prst="flowChartConnector">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24" name="Блок-схема: узел 1023">
            <a:extLst>
              <a:ext uri="{FF2B5EF4-FFF2-40B4-BE49-F238E27FC236}">
                <a16:creationId xmlns:a16="http://schemas.microsoft.com/office/drawing/2014/main" id="{A4E067E9-4F47-ED22-E34A-8EF9AD766ABB}"/>
              </a:ext>
            </a:extLst>
          </p:cNvPr>
          <p:cNvSpPr>
            <a:spLocks noChangeAspect="1"/>
          </p:cNvSpPr>
          <p:nvPr/>
        </p:nvSpPr>
        <p:spPr>
          <a:xfrm>
            <a:off x="6863207" y="1810692"/>
            <a:ext cx="36000" cy="36000"/>
          </a:xfrm>
          <a:prstGeom prst="flowChartConnector">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25" name="Блок-схема: узел 1024">
            <a:extLst>
              <a:ext uri="{FF2B5EF4-FFF2-40B4-BE49-F238E27FC236}">
                <a16:creationId xmlns:a16="http://schemas.microsoft.com/office/drawing/2014/main" id="{794767FB-4C89-4C1F-7E91-FE73C3EDC504}"/>
              </a:ext>
            </a:extLst>
          </p:cNvPr>
          <p:cNvSpPr>
            <a:spLocks noChangeAspect="1"/>
          </p:cNvSpPr>
          <p:nvPr/>
        </p:nvSpPr>
        <p:spPr>
          <a:xfrm>
            <a:off x="7077977" y="1557999"/>
            <a:ext cx="36000" cy="36000"/>
          </a:xfrm>
          <a:prstGeom prst="flowChartConnector">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27" name="Блок-схема: узел 1026">
            <a:extLst>
              <a:ext uri="{FF2B5EF4-FFF2-40B4-BE49-F238E27FC236}">
                <a16:creationId xmlns:a16="http://schemas.microsoft.com/office/drawing/2014/main" id="{EE304B55-1285-187E-E2D2-F74A26847128}"/>
              </a:ext>
            </a:extLst>
          </p:cNvPr>
          <p:cNvSpPr>
            <a:spLocks noChangeAspect="1"/>
          </p:cNvSpPr>
          <p:nvPr/>
        </p:nvSpPr>
        <p:spPr>
          <a:xfrm>
            <a:off x="7059977" y="1659187"/>
            <a:ext cx="36000" cy="36000"/>
          </a:xfrm>
          <a:prstGeom prst="flowChartConnector">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28" name="Блок-схема: узел 1027">
            <a:extLst>
              <a:ext uri="{FF2B5EF4-FFF2-40B4-BE49-F238E27FC236}">
                <a16:creationId xmlns:a16="http://schemas.microsoft.com/office/drawing/2014/main" id="{8231CE85-DD5F-FD3A-989F-9D1BC1FF3027}"/>
              </a:ext>
            </a:extLst>
          </p:cNvPr>
          <p:cNvSpPr>
            <a:spLocks noChangeAspect="1"/>
          </p:cNvSpPr>
          <p:nvPr/>
        </p:nvSpPr>
        <p:spPr>
          <a:xfrm>
            <a:off x="6954934" y="1699640"/>
            <a:ext cx="36000" cy="36000"/>
          </a:xfrm>
          <a:prstGeom prst="flowChartConnector">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29" name="Блок-схема: узел 1028">
            <a:extLst>
              <a:ext uri="{FF2B5EF4-FFF2-40B4-BE49-F238E27FC236}">
                <a16:creationId xmlns:a16="http://schemas.microsoft.com/office/drawing/2014/main" id="{1E36403D-5AE4-50B4-76F6-1578465F0E45}"/>
              </a:ext>
            </a:extLst>
          </p:cNvPr>
          <p:cNvSpPr>
            <a:spLocks noChangeAspect="1"/>
          </p:cNvSpPr>
          <p:nvPr/>
        </p:nvSpPr>
        <p:spPr>
          <a:xfrm>
            <a:off x="6837028" y="1682504"/>
            <a:ext cx="36000" cy="36000"/>
          </a:xfrm>
          <a:prstGeom prst="flowChartConnector">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30" name="Блок-схема: узел 1029">
            <a:extLst>
              <a:ext uri="{FF2B5EF4-FFF2-40B4-BE49-F238E27FC236}">
                <a16:creationId xmlns:a16="http://schemas.microsoft.com/office/drawing/2014/main" id="{0C8CFA10-2052-B8FD-7AD5-4F1A80634BCD}"/>
              </a:ext>
            </a:extLst>
          </p:cNvPr>
          <p:cNvSpPr>
            <a:spLocks noChangeAspect="1"/>
          </p:cNvSpPr>
          <p:nvPr/>
        </p:nvSpPr>
        <p:spPr>
          <a:xfrm>
            <a:off x="6819028" y="1748339"/>
            <a:ext cx="36000" cy="36000"/>
          </a:xfrm>
          <a:prstGeom prst="flowChartConnector">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31" name="Блок-схема: узел 1030">
            <a:extLst>
              <a:ext uri="{FF2B5EF4-FFF2-40B4-BE49-F238E27FC236}">
                <a16:creationId xmlns:a16="http://schemas.microsoft.com/office/drawing/2014/main" id="{246F8B8F-9F0B-742B-C2E9-FD67E014F7C4}"/>
              </a:ext>
            </a:extLst>
          </p:cNvPr>
          <p:cNvSpPr>
            <a:spLocks noChangeAspect="1"/>
          </p:cNvSpPr>
          <p:nvPr/>
        </p:nvSpPr>
        <p:spPr>
          <a:xfrm>
            <a:off x="6584888" y="1771403"/>
            <a:ext cx="36000" cy="36000"/>
          </a:xfrm>
          <a:prstGeom prst="flowChartConnector">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32" name="Блок-схема: узел 1031">
            <a:extLst>
              <a:ext uri="{FF2B5EF4-FFF2-40B4-BE49-F238E27FC236}">
                <a16:creationId xmlns:a16="http://schemas.microsoft.com/office/drawing/2014/main" id="{28591381-656C-8CE8-A249-E682019AA899}"/>
              </a:ext>
            </a:extLst>
          </p:cNvPr>
          <p:cNvSpPr>
            <a:spLocks noChangeAspect="1"/>
          </p:cNvSpPr>
          <p:nvPr/>
        </p:nvSpPr>
        <p:spPr>
          <a:xfrm>
            <a:off x="6442282" y="1843257"/>
            <a:ext cx="36000" cy="36000"/>
          </a:xfrm>
          <a:prstGeom prst="flowChartConnector">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33" name="Блок-схема: узел 1032">
            <a:extLst>
              <a:ext uri="{FF2B5EF4-FFF2-40B4-BE49-F238E27FC236}">
                <a16:creationId xmlns:a16="http://schemas.microsoft.com/office/drawing/2014/main" id="{60BAEEAD-7090-197C-F3F3-B5516DF03711}"/>
              </a:ext>
            </a:extLst>
          </p:cNvPr>
          <p:cNvSpPr>
            <a:spLocks noChangeAspect="1"/>
          </p:cNvSpPr>
          <p:nvPr/>
        </p:nvSpPr>
        <p:spPr>
          <a:xfrm>
            <a:off x="6326638" y="1952378"/>
            <a:ext cx="36000" cy="36000"/>
          </a:xfrm>
          <a:prstGeom prst="flowChartConnector">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34" name="Блок-схема: узел 1033">
            <a:extLst>
              <a:ext uri="{FF2B5EF4-FFF2-40B4-BE49-F238E27FC236}">
                <a16:creationId xmlns:a16="http://schemas.microsoft.com/office/drawing/2014/main" id="{3979E892-7398-381C-668E-AC13B209B694}"/>
              </a:ext>
            </a:extLst>
          </p:cNvPr>
          <p:cNvSpPr>
            <a:spLocks noChangeAspect="1"/>
          </p:cNvSpPr>
          <p:nvPr/>
        </p:nvSpPr>
        <p:spPr>
          <a:xfrm>
            <a:off x="6362638" y="1872182"/>
            <a:ext cx="36000" cy="36000"/>
          </a:xfrm>
          <a:prstGeom prst="flowChartConnector">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35" name="Блок-схема: узел 1034">
            <a:extLst>
              <a:ext uri="{FF2B5EF4-FFF2-40B4-BE49-F238E27FC236}">
                <a16:creationId xmlns:a16="http://schemas.microsoft.com/office/drawing/2014/main" id="{42E9B7F7-40D6-6FBB-1026-168C9DB766A7}"/>
              </a:ext>
            </a:extLst>
          </p:cNvPr>
          <p:cNvSpPr>
            <a:spLocks noChangeAspect="1"/>
          </p:cNvSpPr>
          <p:nvPr/>
        </p:nvSpPr>
        <p:spPr>
          <a:xfrm>
            <a:off x="6584888" y="1872182"/>
            <a:ext cx="36000" cy="36000"/>
          </a:xfrm>
          <a:prstGeom prst="flowChartConnector">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36" name="Блок-схема: узел 1035">
            <a:extLst>
              <a:ext uri="{FF2B5EF4-FFF2-40B4-BE49-F238E27FC236}">
                <a16:creationId xmlns:a16="http://schemas.microsoft.com/office/drawing/2014/main" id="{D61CC85F-C38F-471C-CACE-D1D0A52DA83F}"/>
              </a:ext>
            </a:extLst>
          </p:cNvPr>
          <p:cNvSpPr>
            <a:spLocks noChangeAspect="1"/>
          </p:cNvSpPr>
          <p:nvPr/>
        </p:nvSpPr>
        <p:spPr>
          <a:xfrm>
            <a:off x="6187810" y="1825257"/>
            <a:ext cx="36000" cy="36000"/>
          </a:xfrm>
          <a:prstGeom prst="flowChartConnector">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37" name="Блок-схема: узел 1036">
            <a:extLst>
              <a:ext uri="{FF2B5EF4-FFF2-40B4-BE49-F238E27FC236}">
                <a16:creationId xmlns:a16="http://schemas.microsoft.com/office/drawing/2014/main" id="{CAD61136-ABF1-4884-083B-725F56274748}"/>
              </a:ext>
            </a:extLst>
          </p:cNvPr>
          <p:cNvSpPr>
            <a:spLocks noChangeAspect="1"/>
          </p:cNvSpPr>
          <p:nvPr/>
        </p:nvSpPr>
        <p:spPr>
          <a:xfrm>
            <a:off x="6116507" y="1762381"/>
            <a:ext cx="36000" cy="36000"/>
          </a:xfrm>
          <a:prstGeom prst="flowChartConnector">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38" name="Блок-схема: узел 1037">
            <a:extLst>
              <a:ext uri="{FF2B5EF4-FFF2-40B4-BE49-F238E27FC236}">
                <a16:creationId xmlns:a16="http://schemas.microsoft.com/office/drawing/2014/main" id="{53FE8C2C-FB9E-D90C-5895-E8B972F65A35}"/>
              </a:ext>
            </a:extLst>
          </p:cNvPr>
          <p:cNvSpPr>
            <a:spLocks noChangeAspect="1"/>
          </p:cNvSpPr>
          <p:nvPr/>
        </p:nvSpPr>
        <p:spPr>
          <a:xfrm>
            <a:off x="6142661" y="2047122"/>
            <a:ext cx="36000" cy="36000"/>
          </a:xfrm>
          <a:prstGeom prst="flowChartConnector">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39" name="Блок-схема: узел 1038">
            <a:extLst>
              <a:ext uri="{FF2B5EF4-FFF2-40B4-BE49-F238E27FC236}">
                <a16:creationId xmlns:a16="http://schemas.microsoft.com/office/drawing/2014/main" id="{4B233EE3-9444-D730-F0D5-1BE98F60330F}"/>
              </a:ext>
            </a:extLst>
          </p:cNvPr>
          <p:cNvSpPr>
            <a:spLocks noChangeAspect="1"/>
          </p:cNvSpPr>
          <p:nvPr/>
        </p:nvSpPr>
        <p:spPr>
          <a:xfrm>
            <a:off x="6205810" y="2094057"/>
            <a:ext cx="36000" cy="36000"/>
          </a:xfrm>
          <a:prstGeom prst="flowChartConnector">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40" name="Блок-схема: узел 1039">
            <a:extLst>
              <a:ext uri="{FF2B5EF4-FFF2-40B4-BE49-F238E27FC236}">
                <a16:creationId xmlns:a16="http://schemas.microsoft.com/office/drawing/2014/main" id="{53E55339-46B4-47AE-874F-D228E15113B5}"/>
              </a:ext>
            </a:extLst>
          </p:cNvPr>
          <p:cNvSpPr>
            <a:spLocks noChangeAspect="1"/>
          </p:cNvSpPr>
          <p:nvPr/>
        </p:nvSpPr>
        <p:spPr>
          <a:xfrm>
            <a:off x="6133512" y="2158330"/>
            <a:ext cx="36000" cy="36000"/>
          </a:xfrm>
          <a:prstGeom prst="flowChartConnector">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41" name="Блок-схема: узел 1040">
            <a:extLst>
              <a:ext uri="{FF2B5EF4-FFF2-40B4-BE49-F238E27FC236}">
                <a16:creationId xmlns:a16="http://schemas.microsoft.com/office/drawing/2014/main" id="{44DF1B00-1265-5819-B890-BECA273D9315}"/>
              </a:ext>
            </a:extLst>
          </p:cNvPr>
          <p:cNvSpPr>
            <a:spLocks noChangeAspect="1"/>
          </p:cNvSpPr>
          <p:nvPr/>
        </p:nvSpPr>
        <p:spPr>
          <a:xfrm>
            <a:off x="6116507" y="1897761"/>
            <a:ext cx="36000" cy="36000"/>
          </a:xfrm>
          <a:prstGeom prst="flowChartConnector">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42" name="Блок-схема: узел 1041">
            <a:extLst>
              <a:ext uri="{FF2B5EF4-FFF2-40B4-BE49-F238E27FC236}">
                <a16:creationId xmlns:a16="http://schemas.microsoft.com/office/drawing/2014/main" id="{EDD0B9EB-2A06-C1AC-7D76-3A6A98E6820C}"/>
              </a:ext>
            </a:extLst>
          </p:cNvPr>
          <p:cNvSpPr>
            <a:spLocks noChangeAspect="1"/>
          </p:cNvSpPr>
          <p:nvPr/>
        </p:nvSpPr>
        <p:spPr>
          <a:xfrm>
            <a:off x="6719122" y="1706136"/>
            <a:ext cx="36000" cy="36000"/>
          </a:xfrm>
          <a:prstGeom prst="flowChartConnector">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43" name="Блок-схема: узел 1042">
            <a:extLst>
              <a:ext uri="{FF2B5EF4-FFF2-40B4-BE49-F238E27FC236}">
                <a16:creationId xmlns:a16="http://schemas.microsoft.com/office/drawing/2014/main" id="{53B78928-4F65-1477-D05C-0B11736CEE90}"/>
              </a:ext>
            </a:extLst>
          </p:cNvPr>
          <p:cNvSpPr>
            <a:spLocks noChangeAspect="1"/>
          </p:cNvSpPr>
          <p:nvPr/>
        </p:nvSpPr>
        <p:spPr>
          <a:xfrm>
            <a:off x="6268334" y="1872182"/>
            <a:ext cx="36000" cy="36000"/>
          </a:xfrm>
          <a:prstGeom prst="flowChartConnector">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44" name="Блок-схема: узел 1043">
            <a:extLst>
              <a:ext uri="{FF2B5EF4-FFF2-40B4-BE49-F238E27FC236}">
                <a16:creationId xmlns:a16="http://schemas.microsoft.com/office/drawing/2014/main" id="{09BC132F-BEE1-AC1B-B114-559CAF6EBB21}"/>
              </a:ext>
            </a:extLst>
          </p:cNvPr>
          <p:cNvSpPr>
            <a:spLocks noChangeAspect="1"/>
          </p:cNvSpPr>
          <p:nvPr/>
        </p:nvSpPr>
        <p:spPr>
          <a:xfrm>
            <a:off x="6322789" y="1814488"/>
            <a:ext cx="36000" cy="36000"/>
          </a:xfrm>
          <a:prstGeom prst="flowChartConnector">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45" name="Блок-схема: узел 1044">
            <a:extLst>
              <a:ext uri="{FF2B5EF4-FFF2-40B4-BE49-F238E27FC236}">
                <a16:creationId xmlns:a16="http://schemas.microsoft.com/office/drawing/2014/main" id="{D63F3894-EBB3-0EC1-3368-3E7523077B60}"/>
              </a:ext>
            </a:extLst>
          </p:cNvPr>
          <p:cNvSpPr>
            <a:spLocks noChangeAspect="1"/>
          </p:cNvSpPr>
          <p:nvPr/>
        </p:nvSpPr>
        <p:spPr>
          <a:xfrm>
            <a:off x="6325964" y="2058893"/>
            <a:ext cx="36000" cy="36000"/>
          </a:xfrm>
          <a:prstGeom prst="flowChartConnector">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46" name="Блок-схема: узел 1045">
            <a:extLst>
              <a:ext uri="{FF2B5EF4-FFF2-40B4-BE49-F238E27FC236}">
                <a16:creationId xmlns:a16="http://schemas.microsoft.com/office/drawing/2014/main" id="{D52DCBEE-6F1E-9A6C-3443-74A5F0C11771}"/>
              </a:ext>
            </a:extLst>
          </p:cNvPr>
          <p:cNvSpPr>
            <a:spLocks noChangeAspect="1"/>
          </p:cNvSpPr>
          <p:nvPr/>
        </p:nvSpPr>
        <p:spPr>
          <a:xfrm>
            <a:off x="6280360" y="2147234"/>
            <a:ext cx="36000" cy="36000"/>
          </a:xfrm>
          <a:prstGeom prst="flowChartConnector">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47" name="Блок-схема: узел 1046">
            <a:extLst>
              <a:ext uri="{FF2B5EF4-FFF2-40B4-BE49-F238E27FC236}">
                <a16:creationId xmlns:a16="http://schemas.microsoft.com/office/drawing/2014/main" id="{C0C47143-A80C-28EA-2D98-EFEBE6D371D2}"/>
              </a:ext>
            </a:extLst>
          </p:cNvPr>
          <p:cNvSpPr>
            <a:spLocks noChangeAspect="1"/>
          </p:cNvSpPr>
          <p:nvPr/>
        </p:nvSpPr>
        <p:spPr>
          <a:xfrm>
            <a:off x="6247031" y="1777705"/>
            <a:ext cx="36000" cy="36000"/>
          </a:xfrm>
          <a:prstGeom prst="flowChartConnector">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48" name="Блок-схема: узел 1047">
            <a:extLst>
              <a:ext uri="{FF2B5EF4-FFF2-40B4-BE49-F238E27FC236}">
                <a16:creationId xmlns:a16="http://schemas.microsoft.com/office/drawing/2014/main" id="{F88704BE-5C44-EFF8-1AE9-5CE8FBF6B1E4}"/>
              </a:ext>
            </a:extLst>
          </p:cNvPr>
          <p:cNvSpPr>
            <a:spLocks noChangeAspect="1"/>
          </p:cNvSpPr>
          <p:nvPr/>
        </p:nvSpPr>
        <p:spPr>
          <a:xfrm>
            <a:off x="6504628" y="1794824"/>
            <a:ext cx="36000" cy="36000"/>
          </a:xfrm>
          <a:prstGeom prst="flowChartConnector">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49" name="Блок-схема: узел 1048">
            <a:extLst>
              <a:ext uri="{FF2B5EF4-FFF2-40B4-BE49-F238E27FC236}">
                <a16:creationId xmlns:a16="http://schemas.microsoft.com/office/drawing/2014/main" id="{BAD387F5-58C9-AD94-383F-E25A9EFBA65E}"/>
              </a:ext>
            </a:extLst>
          </p:cNvPr>
          <p:cNvSpPr>
            <a:spLocks noChangeAspect="1"/>
          </p:cNvSpPr>
          <p:nvPr/>
        </p:nvSpPr>
        <p:spPr>
          <a:xfrm>
            <a:off x="6719957" y="1750877"/>
            <a:ext cx="36000" cy="36000"/>
          </a:xfrm>
          <a:prstGeom prst="flowChartConnector">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50" name="Блок-схема: узел 1049">
            <a:extLst>
              <a:ext uri="{FF2B5EF4-FFF2-40B4-BE49-F238E27FC236}">
                <a16:creationId xmlns:a16="http://schemas.microsoft.com/office/drawing/2014/main" id="{40B2D70F-1F1E-160F-B69F-8B4CD53F2136}"/>
              </a:ext>
            </a:extLst>
          </p:cNvPr>
          <p:cNvSpPr>
            <a:spLocks noChangeAspect="1"/>
          </p:cNvSpPr>
          <p:nvPr/>
        </p:nvSpPr>
        <p:spPr>
          <a:xfrm>
            <a:off x="7014914" y="1616452"/>
            <a:ext cx="36000" cy="36000"/>
          </a:xfrm>
          <a:prstGeom prst="flowChartConnector">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51" name="Блок-схема: узел 1050">
            <a:extLst>
              <a:ext uri="{FF2B5EF4-FFF2-40B4-BE49-F238E27FC236}">
                <a16:creationId xmlns:a16="http://schemas.microsoft.com/office/drawing/2014/main" id="{07711368-FF96-CBF1-D4B1-13C86122AA2A}"/>
              </a:ext>
            </a:extLst>
          </p:cNvPr>
          <p:cNvSpPr>
            <a:spLocks noChangeAspect="1"/>
          </p:cNvSpPr>
          <p:nvPr/>
        </p:nvSpPr>
        <p:spPr>
          <a:xfrm>
            <a:off x="6521926" y="1865978"/>
            <a:ext cx="36000" cy="36000"/>
          </a:xfrm>
          <a:prstGeom prst="flowChartConnector">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52" name="Блок-схема: узел 1051">
            <a:extLst>
              <a:ext uri="{FF2B5EF4-FFF2-40B4-BE49-F238E27FC236}">
                <a16:creationId xmlns:a16="http://schemas.microsoft.com/office/drawing/2014/main" id="{32DB925F-891B-8707-A69A-8C6B0C6A7896}"/>
              </a:ext>
            </a:extLst>
          </p:cNvPr>
          <p:cNvSpPr>
            <a:spLocks noChangeAspect="1"/>
          </p:cNvSpPr>
          <p:nvPr/>
        </p:nvSpPr>
        <p:spPr>
          <a:xfrm>
            <a:off x="6214130" y="1938205"/>
            <a:ext cx="36000" cy="36000"/>
          </a:xfrm>
          <a:prstGeom prst="flowChartConnector">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53" name="Прямоугольник 1052">
            <a:extLst>
              <a:ext uri="{FF2B5EF4-FFF2-40B4-BE49-F238E27FC236}">
                <a16:creationId xmlns:a16="http://schemas.microsoft.com/office/drawing/2014/main" id="{A2526168-5F28-3BE9-B558-6834B690CB88}"/>
              </a:ext>
            </a:extLst>
          </p:cNvPr>
          <p:cNvSpPr/>
          <p:nvPr/>
        </p:nvSpPr>
        <p:spPr>
          <a:xfrm>
            <a:off x="3117602" y="1049329"/>
            <a:ext cx="425698" cy="277805"/>
          </a:xfrm>
          <a:prstGeom prst="rect">
            <a:avLst/>
          </a:prstGeom>
          <a:solidFill>
            <a:schemeClr val="accent1">
              <a:alpha val="22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1055" name="Прямоугольник 1054">
            <a:extLst>
              <a:ext uri="{FF2B5EF4-FFF2-40B4-BE49-F238E27FC236}">
                <a16:creationId xmlns:a16="http://schemas.microsoft.com/office/drawing/2014/main" id="{52226AFB-1E1A-7A8C-FCBA-71F2DB070389}"/>
              </a:ext>
            </a:extLst>
          </p:cNvPr>
          <p:cNvSpPr/>
          <p:nvPr/>
        </p:nvSpPr>
        <p:spPr>
          <a:xfrm>
            <a:off x="3117602" y="1545946"/>
            <a:ext cx="566086" cy="277806"/>
          </a:xfrm>
          <a:prstGeom prst="rect">
            <a:avLst/>
          </a:prstGeom>
          <a:solidFill>
            <a:schemeClr val="accent6">
              <a:alpha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58" name="Нижний колонтитул 2">
            <a:extLst>
              <a:ext uri="{FF2B5EF4-FFF2-40B4-BE49-F238E27FC236}">
                <a16:creationId xmlns:a16="http://schemas.microsoft.com/office/drawing/2014/main" id="{3590FB75-2F0A-3212-64FF-441D889BDCAE}"/>
              </a:ext>
            </a:extLst>
          </p:cNvPr>
          <p:cNvSpPr txBox="1">
            <a:spLocks/>
          </p:cNvSpPr>
          <p:nvPr/>
        </p:nvSpPr>
        <p:spPr>
          <a:xfrm>
            <a:off x="5223620" y="2491280"/>
            <a:ext cx="3086100" cy="273815"/>
          </a:xfrm>
          <a:prstGeom prst="rect">
            <a:avLst/>
          </a:prstGeom>
        </p:spPr>
        <p:txBody>
          <a:bodyPr vert="horz" lIns="91440" tIns="45720" rIns="91440" bIns="45720" rtlCol="0" anchor="ctr"/>
          <a:lstStyle>
            <a:defPPr>
              <a:defRPr lang="ru-RU"/>
            </a:defPPr>
            <a:lvl1pPr marL="0" algn="l" defTabSz="458937" rtl="0" eaLnBrk="1" latinLnBrk="0" hangingPunct="1">
              <a:defRPr sz="728" b="0" kern="1200">
                <a:solidFill>
                  <a:srgbClr val="808080"/>
                </a:solidFill>
                <a:latin typeface="IBM Plex Sans" panose="020B0503050203000203" pitchFamily="34" charset="0"/>
                <a:ea typeface="+mn-ea"/>
                <a:cs typeface="+mn-cs"/>
              </a:defRPr>
            </a:lvl1pPr>
            <a:lvl2pPr marL="229469" algn="l" defTabSz="458937" rtl="0" eaLnBrk="1" latinLnBrk="0" hangingPunct="1">
              <a:defRPr sz="903" kern="1200">
                <a:solidFill>
                  <a:schemeClr val="tx1"/>
                </a:solidFill>
                <a:latin typeface="+mn-lt"/>
                <a:ea typeface="+mn-ea"/>
                <a:cs typeface="+mn-cs"/>
              </a:defRPr>
            </a:lvl2pPr>
            <a:lvl3pPr marL="458937" algn="l" defTabSz="458937" rtl="0" eaLnBrk="1" latinLnBrk="0" hangingPunct="1">
              <a:defRPr sz="903" kern="1200">
                <a:solidFill>
                  <a:schemeClr val="tx1"/>
                </a:solidFill>
                <a:latin typeface="+mn-lt"/>
                <a:ea typeface="+mn-ea"/>
                <a:cs typeface="+mn-cs"/>
              </a:defRPr>
            </a:lvl3pPr>
            <a:lvl4pPr marL="688406" algn="l" defTabSz="458937" rtl="0" eaLnBrk="1" latinLnBrk="0" hangingPunct="1">
              <a:defRPr sz="903" kern="1200">
                <a:solidFill>
                  <a:schemeClr val="tx1"/>
                </a:solidFill>
                <a:latin typeface="+mn-lt"/>
                <a:ea typeface="+mn-ea"/>
                <a:cs typeface="+mn-cs"/>
              </a:defRPr>
            </a:lvl4pPr>
            <a:lvl5pPr marL="917875" algn="l" defTabSz="458937" rtl="0" eaLnBrk="1" latinLnBrk="0" hangingPunct="1">
              <a:defRPr sz="903" kern="1200">
                <a:solidFill>
                  <a:schemeClr val="tx1"/>
                </a:solidFill>
                <a:latin typeface="+mn-lt"/>
                <a:ea typeface="+mn-ea"/>
                <a:cs typeface="+mn-cs"/>
              </a:defRPr>
            </a:lvl5pPr>
            <a:lvl6pPr marL="1147343" algn="l" defTabSz="458937" rtl="0" eaLnBrk="1" latinLnBrk="0" hangingPunct="1">
              <a:defRPr sz="903" kern="1200">
                <a:solidFill>
                  <a:schemeClr val="tx1"/>
                </a:solidFill>
                <a:latin typeface="+mn-lt"/>
                <a:ea typeface="+mn-ea"/>
                <a:cs typeface="+mn-cs"/>
              </a:defRPr>
            </a:lvl6pPr>
            <a:lvl7pPr marL="1376812" algn="l" defTabSz="458937" rtl="0" eaLnBrk="1" latinLnBrk="0" hangingPunct="1">
              <a:defRPr sz="903" kern="1200">
                <a:solidFill>
                  <a:schemeClr val="tx1"/>
                </a:solidFill>
                <a:latin typeface="+mn-lt"/>
                <a:ea typeface="+mn-ea"/>
                <a:cs typeface="+mn-cs"/>
              </a:defRPr>
            </a:lvl7pPr>
            <a:lvl8pPr marL="1606281" algn="l" defTabSz="458937" rtl="0" eaLnBrk="1" latinLnBrk="0" hangingPunct="1">
              <a:defRPr sz="903" kern="1200">
                <a:solidFill>
                  <a:schemeClr val="tx1"/>
                </a:solidFill>
                <a:latin typeface="+mn-lt"/>
                <a:ea typeface="+mn-ea"/>
                <a:cs typeface="+mn-cs"/>
              </a:defRPr>
            </a:lvl8pPr>
            <a:lvl9pPr marL="1835749" algn="l" defTabSz="458937" rtl="0" eaLnBrk="1" latinLnBrk="0" hangingPunct="1">
              <a:defRPr sz="903" kern="1200">
                <a:solidFill>
                  <a:schemeClr val="tx1"/>
                </a:solidFill>
                <a:latin typeface="+mn-lt"/>
                <a:ea typeface="+mn-ea"/>
                <a:cs typeface="+mn-cs"/>
              </a:defRPr>
            </a:lvl9pPr>
          </a:lstStyle>
          <a:p>
            <a:r>
              <a:rPr lang="en-US" dirty="0">
                <a:solidFill>
                  <a:schemeClr val="bg2">
                    <a:lumMod val="50000"/>
                  </a:schemeClr>
                </a:solidFill>
              </a:rPr>
              <a:t>Aleatoric and Epistemic uncertainty intuition</a:t>
            </a:r>
            <a:endParaRPr lang="ru-RU" dirty="0">
              <a:solidFill>
                <a:schemeClr val="bg2">
                  <a:lumMod val="50000"/>
                </a:schemeClr>
              </a:solidFill>
            </a:endParaRPr>
          </a:p>
        </p:txBody>
      </p:sp>
      <p:sp>
        <p:nvSpPr>
          <p:cNvPr id="1061" name="Выноска: линия с чертой 1060">
            <a:extLst>
              <a:ext uri="{FF2B5EF4-FFF2-40B4-BE49-F238E27FC236}">
                <a16:creationId xmlns:a16="http://schemas.microsoft.com/office/drawing/2014/main" id="{3593E624-5F0D-4D4E-3325-5DE0644B60B5}"/>
              </a:ext>
            </a:extLst>
          </p:cNvPr>
          <p:cNvSpPr/>
          <p:nvPr/>
        </p:nvSpPr>
        <p:spPr>
          <a:xfrm>
            <a:off x="5739703" y="1157282"/>
            <a:ext cx="550190" cy="293588"/>
          </a:xfrm>
          <a:prstGeom prst="accentCallout1">
            <a:avLst/>
          </a:prstGeom>
          <a:noFill/>
          <a:ln w="3175">
            <a:solidFill>
              <a:srgbClr val="00284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002846"/>
                </a:solidFill>
                <a:latin typeface="Arial Narrow" panose="020B0606020202030204" pitchFamily="34" charset="0"/>
              </a:rPr>
              <a:t>True physical law </a:t>
            </a:r>
            <a:endParaRPr lang="ru-RU" dirty="0">
              <a:solidFill>
                <a:srgbClr val="002846"/>
              </a:solidFill>
              <a:latin typeface="Arial Narrow" panose="020B0606020202030204" pitchFamily="34" charset="0"/>
            </a:endParaRPr>
          </a:p>
        </p:txBody>
      </p:sp>
      <p:sp>
        <p:nvSpPr>
          <p:cNvPr id="1062" name="Выноска: линия с чертой 1061">
            <a:extLst>
              <a:ext uri="{FF2B5EF4-FFF2-40B4-BE49-F238E27FC236}">
                <a16:creationId xmlns:a16="http://schemas.microsoft.com/office/drawing/2014/main" id="{B8202CC2-5308-C0FF-FE72-BF93F486D7C3}"/>
              </a:ext>
            </a:extLst>
          </p:cNvPr>
          <p:cNvSpPr/>
          <p:nvPr/>
        </p:nvSpPr>
        <p:spPr>
          <a:xfrm>
            <a:off x="6297702" y="1332470"/>
            <a:ext cx="806981" cy="293588"/>
          </a:xfrm>
          <a:prstGeom prst="accentCallout1">
            <a:avLst>
              <a:gd name="adj1" fmla="val 18750"/>
              <a:gd name="adj2" fmla="val -8333"/>
              <a:gd name="adj3" fmla="val 148188"/>
              <a:gd name="adj4" fmla="val -19461"/>
            </a:avLst>
          </a:prstGeom>
          <a:noFill/>
          <a:ln w="31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latin typeface="Arial Narrow" panose="020B0606020202030204" pitchFamily="34" charset="0"/>
              </a:rPr>
              <a:t>Measurements</a:t>
            </a:r>
            <a:endParaRPr lang="ru-RU" dirty="0">
              <a:solidFill>
                <a:srgbClr val="FF0000"/>
              </a:solidFill>
              <a:latin typeface="Arial Narrow" panose="020B0606020202030204" pitchFamily="34" charset="0"/>
            </a:endParaRPr>
          </a:p>
        </p:txBody>
      </p:sp>
      <p:cxnSp>
        <p:nvCxnSpPr>
          <p:cNvPr id="1064" name="Прямая соединительная линия 1063">
            <a:extLst>
              <a:ext uri="{FF2B5EF4-FFF2-40B4-BE49-F238E27FC236}">
                <a16:creationId xmlns:a16="http://schemas.microsoft.com/office/drawing/2014/main" id="{D865289C-CFD8-CABE-590D-F032FA252C91}"/>
              </a:ext>
            </a:extLst>
          </p:cNvPr>
          <p:cNvCxnSpPr>
            <a:cxnSpLocks/>
          </p:cNvCxnSpPr>
          <p:nvPr/>
        </p:nvCxnSpPr>
        <p:spPr>
          <a:xfrm flipV="1">
            <a:off x="5586413" y="1203349"/>
            <a:ext cx="2535514" cy="105805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069" name="Выноска: линия с чертой 1068">
            <a:extLst>
              <a:ext uri="{FF2B5EF4-FFF2-40B4-BE49-F238E27FC236}">
                <a16:creationId xmlns:a16="http://schemas.microsoft.com/office/drawing/2014/main" id="{E4DA6320-DAD8-1AB6-556C-DACF7742FEB2}"/>
              </a:ext>
            </a:extLst>
          </p:cNvPr>
          <p:cNvSpPr/>
          <p:nvPr/>
        </p:nvSpPr>
        <p:spPr>
          <a:xfrm>
            <a:off x="7375344" y="1743956"/>
            <a:ext cx="453320" cy="293588"/>
          </a:xfrm>
          <a:prstGeom prst="accentCallout1">
            <a:avLst>
              <a:gd name="adj1" fmla="val 18750"/>
              <a:gd name="adj2" fmla="val -8333"/>
              <a:gd name="adj3" fmla="val -48095"/>
              <a:gd name="adj4" fmla="val -48601"/>
            </a:avLst>
          </a:prstGeom>
          <a:no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Narrow" panose="020B0606020202030204" pitchFamily="34" charset="0"/>
              </a:rPr>
              <a:t>Model</a:t>
            </a:r>
            <a:endParaRPr lang="ru-RU" dirty="0">
              <a:solidFill>
                <a:schemeClr val="tx1"/>
              </a:solidFill>
              <a:latin typeface="Arial Narrow" panose="020B0606020202030204" pitchFamily="34" charset="0"/>
            </a:endParaRPr>
          </a:p>
        </p:txBody>
      </p:sp>
      <p:sp>
        <p:nvSpPr>
          <p:cNvPr id="1079" name="Блок-схема: узел 1078">
            <a:extLst>
              <a:ext uri="{FF2B5EF4-FFF2-40B4-BE49-F238E27FC236}">
                <a16:creationId xmlns:a16="http://schemas.microsoft.com/office/drawing/2014/main" id="{0216E9CA-3FA8-AFD4-3644-B880EEC6F57D}"/>
              </a:ext>
            </a:extLst>
          </p:cNvPr>
          <p:cNvSpPr>
            <a:spLocks noChangeAspect="1"/>
          </p:cNvSpPr>
          <p:nvPr/>
        </p:nvSpPr>
        <p:spPr>
          <a:xfrm>
            <a:off x="6261702" y="2001690"/>
            <a:ext cx="36000" cy="36000"/>
          </a:xfrm>
          <a:prstGeom prst="flowChartConnector">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80" name="Блок-схема: узел 1079">
            <a:extLst>
              <a:ext uri="{FF2B5EF4-FFF2-40B4-BE49-F238E27FC236}">
                <a16:creationId xmlns:a16="http://schemas.microsoft.com/office/drawing/2014/main" id="{FF3F1029-409A-54CF-B472-38C05862C7C9}"/>
              </a:ext>
            </a:extLst>
          </p:cNvPr>
          <p:cNvSpPr>
            <a:spLocks noChangeAspect="1"/>
          </p:cNvSpPr>
          <p:nvPr/>
        </p:nvSpPr>
        <p:spPr>
          <a:xfrm>
            <a:off x="6414102" y="2154090"/>
            <a:ext cx="36000" cy="36000"/>
          </a:xfrm>
          <a:prstGeom prst="flowChartConnector">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81" name="Блок-схема: узел 1080">
            <a:extLst>
              <a:ext uri="{FF2B5EF4-FFF2-40B4-BE49-F238E27FC236}">
                <a16:creationId xmlns:a16="http://schemas.microsoft.com/office/drawing/2014/main" id="{B7EE67FD-7DA9-AC6C-8F23-F2FCB7604369}"/>
              </a:ext>
            </a:extLst>
          </p:cNvPr>
          <p:cNvSpPr>
            <a:spLocks noChangeAspect="1"/>
          </p:cNvSpPr>
          <p:nvPr/>
        </p:nvSpPr>
        <p:spPr>
          <a:xfrm>
            <a:off x="6424020" y="1883978"/>
            <a:ext cx="36000" cy="36000"/>
          </a:xfrm>
          <a:prstGeom prst="flowChartConnector">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82" name="Блок-схема: узел 1081">
            <a:extLst>
              <a:ext uri="{FF2B5EF4-FFF2-40B4-BE49-F238E27FC236}">
                <a16:creationId xmlns:a16="http://schemas.microsoft.com/office/drawing/2014/main" id="{5384C9BC-AB23-8EA2-2390-5A778E440F7C}"/>
              </a:ext>
            </a:extLst>
          </p:cNvPr>
          <p:cNvSpPr>
            <a:spLocks noChangeAspect="1"/>
          </p:cNvSpPr>
          <p:nvPr/>
        </p:nvSpPr>
        <p:spPr>
          <a:xfrm>
            <a:off x="6122733" y="1832845"/>
            <a:ext cx="36000" cy="36000"/>
          </a:xfrm>
          <a:prstGeom prst="flowChartConnector">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83" name="Блок-схема: узел 1082">
            <a:extLst>
              <a:ext uri="{FF2B5EF4-FFF2-40B4-BE49-F238E27FC236}">
                <a16:creationId xmlns:a16="http://schemas.microsoft.com/office/drawing/2014/main" id="{2C13613E-16E7-9382-3560-EBC9985D96F5}"/>
              </a:ext>
            </a:extLst>
          </p:cNvPr>
          <p:cNvSpPr>
            <a:spLocks noChangeAspect="1"/>
          </p:cNvSpPr>
          <p:nvPr/>
        </p:nvSpPr>
        <p:spPr>
          <a:xfrm>
            <a:off x="6301326" y="1985245"/>
            <a:ext cx="36000" cy="36000"/>
          </a:xfrm>
          <a:prstGeom prst="flowChartConnector">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84" name="Блок-схема: узел 1083">
            <a:extLst>
              <a:ext uri="{FF2B5EF4-FFF2-40B4-BE49-F238E27FC236}">
                <a16:creationId xmlns:a16="http://schemas.microsoft.com/office/drawing/2014/main" id="{064113D0-DFB1-324C-28F0-9D73B22AB3C2}"/>
              </a:ext>
            </a:extLst>
          </p:cNvPr>
          <p:cNvSpPr>
            <a:spLocks noChangeAspect="1"/>
          </p:cNvSpPr>
          <p:nvPr/>
        </p:nvSpPr>
        <p:spPr>
          <a:xfrm>
            <a:off x="6197830" y="2150804"/>
            <a:ext cx="36000" cy="36000"/>
          </a:xfrm>
          <a:prstGeom prst="flowChartConnector">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85" name="Блок-схема: узел 1084">
            <a:extLst>
              <a:ext uri="{FF2B5EF4-FFF2-40B4-BE49-F238E27FC236}">
                <a16:creationId xmlns:a16="http://schemas.microsoft.com/office/drawing/2014/main" id="{74620331-04A3-0413-59D3-DEE00B9EA301}"/>
              </a:ext>
            </a:extLst>
          </p:cNvPr>
          <p:cNvSpPr>
            <a:spLocks noChangeAspect="1"/>
          </p:cNvSpPr>
          <p:nvPr/>
        </p:nvSpPr>
        <p:spPr>
          <a:xfrm>
            <a:off x="6787479" y="1791512"/>
            <a:ext cx="36000" cy="36000"/>
          </a:xfrm>
          <a:prstGeom prst="flowChartConnector">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86" name="Блок-схема: узел 1085">
            <a:extLst>
              <a:ext uri="{FF2B5EF4-FFF2-40B4-BE49-F238E27FC236}">
                <a16:creationId xmlns:a16="http://schemas.microsoft.com/office/drawing/2014/main" id="{F367F7CA-DD6A-FFA1-C0E8-B637451EB7AA}"/>
              </a:ext>
            </a:extLst>
          </p:cNvPr>
          <p:cNvSpPr>
            <a:spLocks noChangeAspect="1"/>
          </p:cNvSpPr>
          <p:nvPr/>
        </p:nvSpPr>
        <p:spPr>
          <a:xfrm>
            <a:off x="6911723" y="1689619"/>
            <a:ext cx="36000" cy="36000"/>
          </a:xfrm>
          <a:prstGeom prst="flowChartConnector">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87" name="Блок-схема: узел 1086">
            <a:extLst>
              <a:ext uri="{FF2B5EF4-FFF2-40B4-BE49-F238E27FC236}">
                <a16:creationId xmlns:a16="http://schemas.microsoft.com/office/drawing/2014/main" id="{B9FAC10D-FCA9-8E44-8985-25290B0BFF1F}"/>
              </a:ext>
            </a:extLst>
          </p:cNvPr>
          <p:cNvSpPr>
            <a:spLocks noChangeAspect="1"/>
          </p:cNvSpPr>
          <p:nvPr/>
        </p:nvSpPr>
        <p:spPr>
          <a:xfrm>
            <a:off x="6623759" y="1828435"/>
            <a:ext cx="36000" cy="36000"/>
          </a:xfrm>
          <a:prstGeom prst="flowChartConnector">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88" name="Блок-схема: узел 1087">
            <a:extLst>
              <a:ext uri="{FF2B5EF4-FFF2-40B4-BE49-F238E27FC236}">
                <a16:creationId xmlns:a16="http://schemas.microsoft.com/office/drawing/2014/main" id="{D19CD5E9-F082-1732-1300-AEC2F0DBB844}"/>
              </a:ext>
            </a:extLst>
          </p:cNvPr>
          <p:cNvSpPr>
            <a:spLocks noChangeAspect="1"/>
          </p:cNvSpPr>
          <p:nvPr/>
        </p:nvSpPr>
        <p:spPr>
          <a:xfrm>
            <a:off x="7014385" y="1565323"/>
            <a:ext cx="36000" cy="36000"/>
          </a:xfrm>
          <a:prstGeom prst="flowChartConnector">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89" name="Блок-схема: узел 1088">
            <a:extLst>
              <a:ext uri="{FF2B5EF4-FFF2-40B4-BE49-F238E27FC236}">
                <a16:creationId xmlns:a16="http://schemas.microsoft.com/office/drawing/2014/main" id="{9FCC5BF1-12B0-2CB5-5399-B127D4172F60}"/>
              </a:ext>
            </a:extLst>
          </p:cNvPr>
          <p:cNvSpPr>
            <a:spLocks noChangeAspect="1"/>
          </p:cNvSpPr>
          <p:nvPr/>
        </p:nvSpPr>
        <p:spPr>
          <a:xfrm>
            <a:off x="7252645" y="1530544"/>
            <a:ext cx="36000" cy="36000"/>
          </a:xfrm>
          <a:prstGeom prst="flowChartConnector">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90" name="Блок-схема: узел 1089">
            <a:extLst>
              <a:ext uri="{FF2B5EF4-FFF2-40B4-BE49-F238E27FC236}">
                <a16:creationId xmlns:a16="http://schemas.microsoft.com/office/drawing/2014/main" id="{79206ECB-A4E6-FEC1-AF5B-008C25AAAF87}"/>
              </a:ext>
            </a:extLst>
          </p:cNvPr>
          <p:cNvSpPr>
            <a:spLocks noChangeAspect="1"/>
          </p:cNvSpPr>
          <p:nvPr/>
        </p:nvSpPr>
        <p:spPr>
          <a:xfrm>
            <a:off x="7355459" y="1468229"/>
            <a:ext cx="36000" cy="36000"/>
          </a:xfrm>
          <a:prstGeom prst="flowChartConnector">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91" name="Блок-схема: узел 1090">
            <a:extLst>
              <a:ext uri="{FF2B5EF4-FFF2-40B4-BE49-F238E27FC236}">
                <a16:creationId xmlns:a16="http://schemas.microsoft.com/office/drawing/2014/main" id="{933A8005-F5A2-4DED-CD8D-75E83325EB3A}"/>
              </a:ext>
            </a:extLst>
          </p:cNvPr>
          <p:cNvSpPr>
            <a:spLocks noChangeAspect="1"/>
          </p:cNvSpPr>
          <p:nvPr/>
        </p:nvSpPr>
        <p:spPr>
          <a:xfrm>
            <a:off x="7180805" y="1521999"/>
            <a:ext cx="36000" cy="36000"/>
          </a:xfrm>
          <a:prstGeom prst="flowChartConnector">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92" name="Блок-схема: узел 1091">
            <a:extLst>
              <a:ext uri="{FF2B5EF4-FFF2-40B4-BE49-F238E27FC236}">
                <a16:creationId xmlns:a16="http://schemas.microsoft.com/office/drawing/2014/main" id="{6D060135-B339-8E06-0B5D-1067FDFA4EBB}"/>
              </a:ext>
            </a:extLst>
          </p:cNvPr>
          <p:cNvSpPr>
            <a:spLocks noChangeAspect="1"/>
          </p:cNvSpPr>
          <p:nvPr/>
        </p:nvSpPr>
        <p:spPr>
          <a:xfrm>
            <a:off x="7288943" y="1468308"/>
            <a:ext cx="36000" cy="36000"/>
          </a:xfrm>
          <a:prstGeom prst="flowChartConnector">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93" name="Блок-схема: узел 1092">
            <a:extLst>
              <a:ext uri="{FF2B5EF4-FFF2-40B4-BE49-F238E27FC236}">
                <a16:creationId xmlns:a16="http://schemas.microsoft.com/office/drawing/2014/main" id="{974C4A9B-1937-B4C8-5C23-0F48C6B0CA6E}"/>
              </a:ext>
            </a:extLst>
          </p:cNvPr>
          <p:cNvSpPr>
            <a:spLocks noChangeAspect="1"/>
          </p:cNvSpPr>
          <p:nvPr/>
        </p:nvSpPr>
        <p:spPr>
          <a:xfrm>
            <a:off x="7225140" y="1473827"/>
            <a:ext cx="36000" cy="36000"/>
          </a:xfrm>
          <a:prstGeom prst="flowChartConnector">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94" name="Блок-схема: узел 1093">
            <a:extLst>
              <a:ext uri="{FF2B5EF4-FFF2-40B4-BE49-F238E27FC236}">
                <a16:creationId xmlns:a16="http://schemas.microsoft.com/office/drawing/2014/main" id="{0ADA1228-F111-5C49-8A52-66D20112B5F3}"/>
              </a:ext>
            </a:extLst>
          </p:cNvPr>
          <p:cNvSpPr>
            <a:spLocks noChangeAspect="1"/>
          </p:cNvSpPr>
          <p:nvPr/>
        </p:nvSpPr>
        <p:spPr>
          <a:xfrm>
            <a:off x="7399638" y="1403878"/>
            <a:ext cx="36000" cy="36000"/>
          </a:xfrm>
          <a:prstGeom prst="flowChartConnector">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Заголовок 1">
            <a:extLst>
              <a:ext uri="{FF2B5EF4-FFF2-40B4-BE49-F238E27FC236}">
                <a16:creationId xmlns:a16="http://schemas.microsoft.com/office/drawing/2014/main" id="{5B43AD4E-C4EA-9059-93BF-E1D0368F74C3}"/>
              </a:ext>
            </a:extLst>
          </p:cNvPr>
          <p:cNvSpPr txBox="1">
            <a:spLocks/>
          </p:cNvSpPr>
          <p:nvPr/>
        </p:nvSpPr>
        <p:spPr>
          <a:xfrm>
            <a:off x="595312" y="627645"/>
            <a:ext cx="8020178" cy="612000"/>
          </a:xfrm>
          <a:prstGeom prst="rect">
            <a:avLst/>
          </a:prstGeom>
        </p:spPr>
        <p:txBody>
          <a:bodyPr vert="horz" lIns="91440" tIns="45720" rIns="91440" bIns="45720" rtlCol="0" anchor="t">
            <a:normAutofit fontScale="97500"/>
          </a:bodyPr>
          <a:lstStyle>
            <a:lvl1pPr algn="l" defTabSz="685789" rtl="0" eaLnBrk="1" latinLnBrk="0" hangingPunct="1">
              <a:lnSpc>
                <a:spcPct val="90000"/>
              </a:lnSpc>
              <a:spcBef>
                <a:spcPct val="0"/>
              </a:spcBef>
              <a:buNone/>
              <a:defRPr sz="2400" b="1" kern="1200">
                <a:solidFill>
                  <a:schemeClr val="tx1"/>
                </a:solidFill>
                <a:latin typeface="Montserrat" pitchFamily="2" charset="0"/>
                <a:ea typeface="+mj-ea"/>
                <a:cs typeface="+mj-cs"/>
              </a:defRPr>
            </a:lvl1pPr>
          </a:lstStyle>
          <a:p>
            <a:pPr algn="just"/>
            <a:r>
              <a:rPr lang="en-US" sz="2000" dirty="0">
                <a:solidFill>
                  <a:schemeClr val="tx1">
                    <a:lumMod val="50000"/>
                    <a:lumOff val="50000"/>
                  </a:schemeClr>
                </a:solidFill>
              </a:rPr>
              <a:t>Terms and formalization</a:t>
            </a:r>
            <a:endParaRPr lang="ru-RU" sz="2000" dirty="0">
              <a:solidFill>
                <a:schemeClr val="tx1">
                  <a:lumMod val="50000"/>
                  <a:lumOff val="50000"/>
                </a:schemeClr>
              </a:solidFill>
            </a:endParaRPr>
          </a:p>
        </p:txBody>
      </p:sp>
      <p:pic>
        <p:nvPicPr>
          <p:cNvPr id="13" name="Рисунок 12">
            <a:extLst>
              <a:ext uri="{FF2B5EF4-FFF2-40B4-BE49-F238E27FC236}">
                <a16:creationId xmlns:a16="http://schemas.microsoft.com/office/drawing/2014/main" id="{4A044B61-AFBD-690B-45C2-F3A418CF4301}"/>
              </a:ext>
            </a:extLst>
          </p:cNvPr>
          <p:cNvPicPr>
            <a:picLocks noChangeAspect="1"/>
          </p:cNvPicPr>
          <p:nvPr/>
        </p:nvPicPr>
        <p:blipFill>
          <a:blip r:embed="rId5"/>
          <a:stretch>
            <a:fillRect/>
          </a:stretch>
        </p:blipFill>
        <p:spPr>
          <a:xfrm>
            <a:off x="5002816" y="2873972"/>
            <a:ext cx="2682295" cy="792000"/>
          </a:xfrm>
          <a:prstGeom prst="rect">
            <a:avLst/>
          </a:prstGeom>
        </p:spPr>
      </p:pic>
      <p:pic>
        <p:nvPicPr>
          <p:cNvPr id="15" name="Рисунок 14">
            <a:extLst>
              <a:ext uri="{FF2B5EF4-FFF2-40B4-BE49-F238E27FC236}">
                <a16:creationId xmlns:a16="http://schemas.microsoft.com/office/drawing/2014/main" id="{BE392FD0-CF0B-2DE7-EF9A-57695D7E739D}"/>
              </a:ext>
            </a:extLst>
          </p:cNvPr>
          <p:cNvPicPr>
            <a:picLocks noChangeAspect="1"/>
          </p:cNvPicPr>
          <p:nvPr/>
        </p:nvPicPr>
        <p:blipFill>
          <a:blip r:embed="rId6"/>
          <a:stretch>
            <a:fillRect/>
          </a:stretch>
        </p:blipFill>
        <p:spPr>
          <a:xfrm>
            <a:off x="5002113" y="3803717"/>
            <a:ext cx="2682295" cy="792000"/>
          </a:xfrm>
          <a:prstGeom prst="rect">
            <a:avLst/>
          </a:prstGeom>
        </p:spPr>
      </p:pic>
      <p:cxnSp>
        <p:nvCxnSpPr>
          <p:cNvPr id="17" name="Прямая со стрелкой 16">
            <a:extLst>
              <a:ext uri="{FF2B5EF4-FFF2-40B4-BE49-F238E27FC236}">
                <a16:creationId xmlns:a16="http://schemas.microsoft.com/office/drawing/2014/main" id="{A61A3809-9B95-DBC7-A1FA-60AA20B45EC5}"/>
              </a:ext>
            </a:extLst>
          </p:cNvPr>
          <p:cNvCxnSpPr>
            <a:endCxn id="13" idx="1"/>
          </p:cNvCxnSpPr>
          <p:nvPr/>
        </p:nvCxnSpPr>
        <p:spPr>
          <a:xfrm flipV="1">
            <a:off x="4067033" y="3269972"/>
            <a:ext cx="935783" cy="533745"/>
          </a:xfrm>
          <a:prstGeom prst="straightConnector1">
            <a:avLst/>
          </a:prstGeom>
          <a:ln>
            <a:solidFill>
              <a:srgbClr val="C7DEED"/>
            </a:solidFill>
            <a:tailEnd type="triangle"/>
          </a:ln>
        </p:spPr>
        <p:style>
          <a:lnRef idx="1">
            <a:schemeClr val="accent1"/>
          </a:lnRef>
          <a:fillRef idx="0">
            <a:schemeClr val="accent1"/>
          </a:fillRef>
          <a:effectRef idx="0">
            <a:schemeClr val="accent1"/>
          </a:effectRef>
          <a:fontRef idx="minor">
            <a:schemeClr val="tx1"/>
          </a:fontRef>
        </p:style>
      </p:cxnSp>
      <p:cxnSp>
        <p:nvCxnSpPr>
          <p:cNvPr id="18" name="Прямая со стрелкой 17">
            <a:extLst>
              <a:ext uri="{FF2B5EF4-FFF2-40B4-BE49-F238E27FC236}">
                <a16:creationId xmlns:a16="http://schemas.microsoft.com/office/drawing/2014/main" id="{A485D90A-B81D-2F5C-84E8-F5DB80B85877}"/>
              </a:ext>
            </a:extLst>
          </p:cNvPr>
          <p:cNvCxnSpPr>
            <a:cxnSpLocks/>
            <a:endCxn id="15" idx="1"/>
          </p:cNvCxnSpPr>
          <p:nvPr/>
        </p:nvCxnSpPr>
        <p:spPr>
          <a:xfrm>
            <a:off x="3951027" y="4127199"/>
            <a:ext cx="1051086" cy="72518"/>
          </a:xfrm>
          <a:prstGeom prst="straightConnector1">
            <a:avLst/>
          </a:prstGeom>
          <a:ln>
            <a:solidFill>
              <a:srgbClr val="EAF3E4"/>
            </a:solidFill>
            <a:tailEnd type="triangle"/>
          </a:ln>
        </p:spPr>
        <p:style>
          <a:lnRef idx="1">
            <a:schemeClr val="accent1"/>
          </a:lnRef>
          <a:fillRef idx="0">
            <a:schemeClr val="accent1"/>
          </a:fillRef>
          <a:effectRef idx="0">
            <a:schemeClr val="accent1"/>
          </a:effectRef>
          <a:fontRef idx="minor">
            <a:schemeClr val="tx1"/>
          </a:fontRef>
        </p:style>
      </p:cxnSp>
      <p:cxnSp>
        <p:nvCxnSpPr>
          <p:cNvPr id="21" name="Прямая со стрелкой 20">
            <a:extLst>
              <a:ext uri="{FF2B5EF4-FFF2-40B4-BE49-F238E27FC236}">
                <a16:creationId xmlns:a16="http://schemas.microsoft.com/office/drawing/2014/main" id="{AE589045-A6D0-4BDF-FA2F-1430B3646EAB}"/>
              </a:ext>
            </a:extLst>
          </p:cNvPr>
          <p:cNvCxnSpPr>
            <a:cxnSpLocks/>
            <a:endCxn id="13" idx="1"/>
          </p:cNvCxnSpPr>
          <p:nvPr/>
        </p:nvCxnSpPr>
        <p:spPr>
          <a:xfrm>
            <a:off x="4005618" y="3125337"/>
            <a:ext cx="997198" cy="144635"/>
          </a:xfrm>
          <a:prstGeom prst="straightConnector1">
            <a:avLst/>
          </a:prstGeom>
          <a:ln>
            <a:solidFill>
              <a:srgbClr val="C7DEED"/>
            </a:solidFill>
            <a:tailEnd type="triangle"/>
          </a:ln>
        </p:spPr>
        <p:style>
          <a:lnRef idx="1">
            <a:schemeClr val="accent1"/>
          </a:lnRef>
          <a:fillRef idx="0">
            <a:schemeClr val="accent1"/>
          </a:fillRef>
          <a:effectRef idx="0">
            <a:schemeClr val="accent1"/>
          </a:effectRef>
          <a:fontRef idx="minor">
            <a:schemeClr val="tx1"/>
          </a:fontRef>
        </p:style>
      </p:cxnSp>
      <p:cxnSp>
        <p:nvCxnSpPr>
          <p:cNvPr id="24" name="Прямая со стрелкой 23">
            <a:extLst>
              <a:ext uri="{FF2B5EF4-FFF2-40B4-BE49-F238E27FC236}">
                <a16:creationId xmlns:a16="http://schemas.microsoft.com/office/drawing/2014/main" id="{FBBA6A06-D9EA-A37F-18E1-4D86654AE7E1}"/>
              </a:ext>
            </a:extLst>
          </p:cNvPr>
          <p:cNvCxnSpPr>
            <a:cxnSpLocks/>
            <a:endCxn id="15" idx="1"/>
          </p:cNvCxnSpPr>
          <p:nvPr/>
        </p:nvCxnSpPr>
        <p:spPr>
          <a:xfrm>
            <a:off x="4005618" y="3500585"/>
            <a:ext cx="996495" cy="699132"/>
          </a:xfrm>
          <a:prstGeom prst="straightConnector1">
            <a:avLst/>
          </a:prstGeom>
          <a:ln>
            <a:solidFill>
              <a:srgbClr val="EAF3E4"/>
            </a:solidFill>
            <a:tailEnd type="triangle"/>
          </a:ln>
        </p:spPr>
        <p:style>
          <a:lnRef idx="1">
            <a:schemeClr val="accent1"/>
          </a:lnRef>
          <a:fillRef idx="0">
            <a:schemeClr val="accent1"/>
          </a:fillRef>
          <a:effectRef idx="0">
            <a:schemeClr val="accent1"/>
          </a:effectRef>
          <a:fontRef idx="minor">
            <a:schemeClr val="tx1"/>
          </a:fontRef>
        </p:style>
      </p:cxnSp>
      <p:sp>
        <p:nvSpPr>
          <p:cNvPr id="2" name="Нижний колонтитул 4">
            <a:extLst>
              <a:ext uri="{FF2B5EF4-FFF2-40B4-BE49-F238E27FC236}">
                <a16:creationId xmlns:a16="http://schemas.microsoft.com/office/drawing/2014/main" id="{C2FFA721-1689-4429-B4B9-494D9D08575E}"/>
              </a:ext>
            </a:extLst>
          </p:cNvPr>
          <p:cNvSpPr txBox="1">
            <a:spLocks/>
          </p:cNvSpPr>
          <p:nvPr/>
        </p:nvSpPr>
        <p:spPr>
          <a:xfrm>
            <a:off x="597588" y="347868"/>
            <a:ext cx="3086100" cy="273815"/>
          </a:xfrm>
          <a:prstGeom prst="rect">
            <a:avLst/>
          </a:prstGeom>
        </p:spPr>
        <p:txBody>
          <a:bodyPr vert="horz" lIns="45899" tIns="22950" rIns="45899" bIns="22950" rtlCol="0" anchor="ctr"/>
          <a:lstStyle>
            <a:defPPr>
              <a:defRPr lang="ru-RU"/>
            </a:defPPr>
            <a:lvl1pPr marL="0" algn="l" defTabSz="914400" rtl="0" eaLnBrk="1" latinLnBrk="0" hangingPunct="1">
              <a:defRPr sz="1450" b="0" kern="1200">
                <a:solidFill>
                  <a:srgbClr val="808080"/>
                </a:solidFill>
                <a:latin typeface="Montserrat"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728" dirty="0">
                <a:latin typeface="IBM Plex Sans" panose="020B0503050203000203" pitchFamily="34" charset="0"/>
              </a:rPr>
              <a:t>Lecture 6. Loss Functions. Uncertainty Estimation</a:t>
            </a:r>
            <a:br>
              <a:rPr lang="en-US" sz="728" dirty="0">
                <a:latin typeface="IBM Plex Sans" panose="020B0503050203000203" pitchFamily="34" charset="0"/>
              </a:rPr>
            </a:br>
            <a:r>
              <a:rPr lang="en-US" sz="728" dirty="0">
                <a:latin typeface="IBM Plex Sans" panose="020B0503050203000203" pitchFamily="34" charset="0"/>
              </a:rPr>
              <a:t>by Alexei Kornaev</a:t>
            </a:r>
            <a:endParaRPr lang="ru-RU" sz="728" dirty="0">
              <a:latin typeface="IBM Plex Sans" panose="020B0503050203000203" pitchFamily="34" charset="0"/>
            </a:endParaRPr>
          </a:p>
        </p:txBody>
      </p:sp>
    </p:spTree>
    <p:extLst>
      <p:ext uri="{BB962C8B-B14F-4D97-AF65-F5344CB8AC3E}">
        <p14:creationId xmlns:p14="http://schemas.microsoft.com/office/powerpoint/2010/main" val="19056163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0AC7B1-88E9-6399-0550-2F5A17AA897E}"/>
            </a:ext>
          </a:extLst>
        </p:cNvPr>
        <p:cNvGrpSpPr/>
        <p:nvPr/>
      </p:nvGrpSpPr>
      <p:grpSpPr>
        <a:xfrm>
          <a:off x="0" y="0"/>
          <a:ext cx="0" cy="0"/>
          <a:chOff x="0" y="0"/>
          <a:chExt cx="0" cy="0"/>
        </a:xfrm>
      </p:grpSpPr>
      <p:grpSp>
        <p:nvGrpSpPr>
          <p:cNvPr id="5" name="Группа 4">
            <a:extLst>
              <a:ext uri="{FF2B5EF4-FFF2-40B4-BE49-F238E27FC236}">
                <a16:creationId xmlns:a16="http://schemas.microsoft.com/office/drawing/2014/main" id="{4D267E72-75E0-B3BE-446F-0D3014587A88}"/>
              </a:ext>
            </a:extLst>
          </p:cNvPr>
          <p:cNvGrpSpPr/>
          <p:nvPr/>
        </p:nvGrpSpPr>
        <p:grpSpPr>
          <a:xfrm>
            <a:off x="8414427" y="204960"/>
            <a:ext cx="201063" cy="201075"/>
            <a:chOff x="1530350" y="3059906"/>
            <a:chExt cx="273827" cy="273844"/>
          </a:xfrm>
        </p:grpSpPr>
        <p:sp>
          <p:nvSpPr>
            <p:cNvPr id="6" name="Полилиния 5">
              <a:extLst>
                <a:ext uri="{FF2B5EF4-FFF2-40B4-BE49-F238E27FC236}">
                  <a16:creationId xmlns:a16="http://schemas.microsoft.com/office/drawing/2014/main" id="{2535CCA6-1084-8804-5D7E-E0890A45CEAC}"/>
                </a:ext>
              </a:extLst>
            </p:cNvPr>
            <p:cNvSpPr/>
            <p:nvPr/>
          </p:nvSpPr>
          <p:spPr>
            <a:xfrm>
              <a:off x="1530350" y="3059906"/>
              <a:ext cx="74712" cy="74751"/>
            </a:xfrm>
            <a:custGeom>
              <a:avLst/>
              <a:gdLst>
                <a:gd name="connsiteX0" fmla="*/ 74713 w 74712"/>
                <a:gd name="connsiteY0" fmla="*/ 0 h 74751"/>
                <a:gd name="connsiteX1" fmla="*/ 0 w 74712"/>
                <a:gd name="connsiteY1" fmla="*/ 0 h 74751"/>
                <a:gd name="connsiteX2" fmla="*/ 0 w 74712"/>
                <a:gd name="connsiteY2" fmla="*/ 74752 h 74751"/>
                <a:gd name="connsiteX3" fmla="*/ 74713 w 74712"/>
                <a:gd name="connsiteY3" fmla="*/ 74752 h 74751"/>
                <a:gd name="connsiteX4" fmla="*/ 74713 w 74712"/>
                <a:gd name="connsiteY4" fmla="*/ 0 h 747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712" h="74751">
                  <a:moveTo>
                    <a:pt x="74713" y="0"/>
                  </a:moveTo>
                  <a:lnTo>
                    <a:pt x="0" y="0"/>
                  </a:lnTo>
                  <a:lnTo>
                    <a:pt x="0" y="74752"/>
                  </a:lnTo>
                  <a:lnTo>
                    <a:pt x="74713" y="74752"/>
                  </a:lnTo>
                  <a:lnTo>
                    <a:pt x="74713" y="0"/>
                  </a:lnTo>
                  <a:close/>
                </a:path>
              </a:pathLst>
            </a:custGeom>
            <a:solidFill>
              <a:srgbClr val="40BA21"/>
            </a:solidFill>
            <a:ln w="1699" cap="flat">
              <a:noFill/>
              <a:prstDash val="solid"/>
              <a:miter/>
            </a:ln>
          </p:spPr>
          <p:txBody>
            <a:bodyPr rtlCol="0" anchor="ctr"/>
            <a:lstStyle/>
            <a:p>
              <a:endParaRPr lang="ru-RU"/>
            </a:p>
          </p:txBody>
        </p:sp>
        <p:sp>
          <p:nvSpPr>
            <p:cNvPr id="9" name="Полилиния 8">
              <a:extLst>
                <a:ext uri="{FF2B5EF4-FFF2-40B4-BE49-F238E27FC236}">
                  <a16:creationId xmlns:a16="http://schemas.microsoft.com/office/drawing/2014/main" id="{557BEE73-C0EF-15E7-269B-464BDDB3617E}"/>
                </a:ext>
              </a:extLst>
            </p:cNvPr>
            <p:cNvSpPr/>
            <p:nvPr/>
          </p:nvSpPr>
          <p:spPr>
            <a:xfrm>
              <a:off x="1629907" y="3059906"/>
              <a:ext cx="174270" cy="273844"/>
            </a:xfrm>
            <a:custGeom>
              <a:avLst/>
              <a:gdLst>
                <a:gd name="connsiteX0" fmla="*/ 174270 w 174270"/>
                <a:gd name="connsiteY0" fmla="*/ 0 h 273844"/>
                <a:gd name="connsiteX1" fmla="*/ 99582 w 174270"/>
                <a:gd name="connsiteY1" fmla="*/ 0 h 273844"/>
                <a:gd name="connsiteX2" fmla="*/ 99582 w 174270"/>
                <a:gd name="connsiteY2" fmla="*/ 199117 h 273844"/>
                <a:gd name="connsiteX3" fmla="*/ 74688 w 174270"/>
                <a:gd name="connsiteY3" fmla="*/ 199117 h 273844"/>
                <a:gd name="connsiteX4" fmla="*/ 74688 w 174270"/>
                <a:gd name="connsiteY4" fmla="*/ 0 h 273844"/>
                <a:gd name="connsiteX5" fmla="*/ 0 w 174270"/>
                <a:gd name="connsiteY5" fmla="*/ 0 h 273844"/>
                <a:gd name="connsiteX6" fmla="*/ 0 w 174270"/>
                <a:gd name="connsiteY6" fmla="*/ 273818 h 273844"/>
                <a:gd name="connsiteX7" fmla="*/ 62214 w 174270"/>
                <a:gd name="connsiteY7" fmla="*/ 273818 h 273844"/>
                <a:gd name="connsiteX8" fmla="*/ 62214 w 174270"/>
                <a:gd name="connsiteY8" fmla="*/ 273844 h 273844"/>
                <a:gd name="connsiteX9" fmla="*/ 136927 w 174270"/>
                <a:gd name="connsiteY9" fmla="*/ 273844 h 273844"/>
                <a:gd name="connsiteX10" fmla="*/ 136927 w 174270"/>
                <a:gd name="connsiteY10" fmla="*/ 273818 h 273844"/>
                <a:gd name="connsiteX11" fmla="*/ 174270 w 174270"/>
                <a:gd name="connsiteY11" fmla="*/ 273818 h 273844"/>
                <a:gd name="connsiteX12" fmla="*/ 174270 w 174270"/>
                <a:gd name="connsiteY12" fmla="*/ 0 h 273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4270" h="273844">
                  <a:moveTo>
                    <a:pt x="174270" y="0"/>
                  </a:moveTo>
                  <a:lnTo>
                    <a:pt x="99582" y="0"/>
                  </a:lnTo>
                  <a:lnTo>
                    <a:pt x="99582" y="199117"/>
                  </a:lnTo>
                  <a:lnTo>
                    <a:pt x="74688" y="199117"/>
                  </a:lnTo>
                  <a:lnTo>
                    <a:pt x="74688" y="0"/>
                  </a:lnTo>
                  <a:lnTo>
                    <a:pt x="0" y="0"/>
                  </a:lnTo>
                  <a:lnTo>
                    <a:pt x="0" y="273818"/>
                  </a:lnTo>
                  <a:lnTo>
                    <a:pt x="62214" y="273818"/>
                  </a:lnTo>
                  <a:lnTo>
                    <a:pt x="62214" y="273844"/>
                  </a:lnTo>
                  <a:lnTo>
                    <a:pt x="136927" y="273844"/>
                  </a:lnTo>
                  <a:lnTo>
                    <a:pt x="136927" y="273818"/>
                  </a:lnTo>
                  <a:lnTo>
                    <a:pt x="174270" y="273818"/>
                  </a:lnTo>
                  <a:lnTo>
                    <a:pt x="174270" y="0"/>
                  </a:lnTo>
                  <a:close/>
                </a:path>
              </a:pathLst>
            </a:custGeom>
            <a:solidFill>
              <a:srgbClr val="40BA21"/>
            </a:solidFill>
            <a:ln w="1699" cap="flat">
              <a:noFill/>
              <a:prstDash val="solid"/>
              <a:miter/>
            </a:ln>
          </p:spPr>
          <p:txBody>
            <a:bodyPr rtlCol="0" anchor="ctr"/>
            <a:lstStyle/>
            <a:p>
              <a:endParaRPr lang="ru-RU"/>
            </a:p>
          </p:txBody>
        </p:sp>
        <p:sp>
          <p:nvSpPr>
            <p:cNvPr id="10" name="Полилиния 9">
              <a:extLst>
                <a:ext uri="{FF2B5EF4-FFF2-40B4-BE49-F238E27FC236}">
                  <a16:creationId xmlns:a16="http://schemas.microsoft.com/office/drawing/2014/main" id="{017A151B-E9D4-2AB9-40FE-C8D4E2C9286B}"/>
                </a:ext>
              </a:extLst>
            </p:cNvPr>
            <p:cNvSpPr/>
            <p:nvPr/>
          </p:nvSpPr>
          <p:spPr>
            <a:xfrm>
              <a:off x="1530350" y="3159439"/>
              <a:ext cx="74712" cy="174284"/>
            </a:xfrm>
            <a:custGeom>
              <a:avLst/>
              <a:gdLst>
                <a:gd name="connsiteX0" fmla="*/ 74713 w 74712"/>
                <a:gd name="connsiteY0" fmla="*/ 0 h 174284"/>
                <a:gd name="connsiteX1" fmla="*/ 0 w 74712"/>
                <a:gd name="connsiteY1" fmla="*/ 0 h 174284"/>
                <a:gd name="connsiteX2" fmla="*/ 0 w 74712"/>
                <a:gd name="connsiteY2" fmla="*/ 174285 h 174284"/>
                <a:gd name="connsiteX3" fmla="*/ 74713 w 74712"/>
                <a:gd name="connsiteY3" fmla="*/ 174285 h 174284"/>
                <a:gd name="connsiteX4" fmla="*/ 74713 w 74712"/>
                <a:gd name="connsiteY4" fmla="*/ 0 h 1742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712" h="174284">
                  <a:moveTo>
                    <a:pt x="74713" y="0"/>
                  </a:moveTo>
                  <a:lnTo>
                    <a:pt x="0" y="0"/>
                  </a:lnTo>
                  <a:lnTo>
                    <a:pt x="0" y="174285"/>
                  </a:lnTo>
                  <a:lnTo>
                    <a:pt x="74713" y="174285"/>
                  </a:lnTo>
                  <a:lnTo>
                    <a:pt x="74713" y="0"/>
                  </a:lnTo>
                  <a:close/>
                </a:path>
              </a:pathLst>
            </a:custGeom>
            <a:solidFill>
              <a:srgbClr val="40BA21"/>
            </a:solidFill>
            <a:ln w="1699" cap="flat">
              <a:noFill/>
              <a:prstDash val="solid"/>
              <a:miter/>
            </a:ln>
          </p:spPr>
          <p:txBody>
            <a:bodyPr rtlCol="0" anchor="ctr"/>
            <a:lstStyle/>
            <a:p>
              <a:endParaRPr lang="ru-RU"/>
            </a:p>
          </p:txBody>
        </p:sp>
      </p:grpSp>
      <p:sp>
        <p:nvSpPr>
          <p:cNvPr id="3" name="Номер слайда 16">
            <a:extLst>
              <a:ext uri="{FF2B5EF4-FFF2-40B4-BE49-F238E27FC236}">
                <a16:creationId xmlns:a16="http://schemas.microsoft.com/office/drawing/2014/main" id="{145A6A7F-98FF-A4AC-C6B4-F0677F248A3C}"/>
              </a:ext>
            </a:extLst>
          </p:cNvPr>
          <p:cNvSpPr txBox="1">
            <a:spLocks/>
          </p:cNvSpPr>
          <p:nvPr/>
        </p:nvSpPr>
        <p:spPr>
          <a:xfrm>
            <a:off x="6533015" y="4631753"/>
            <a:ext cx="2057400" cy="273815"/>
          </a:xfrm>
          <a:prstGeom prst="rect">
            <a:avLst/>
          </a:prstGeom>
        </p:spPr>
        <p:txBody>
          <a:bodyPr vert="horz" lIns="91440" tIns="45720" rIns="91440" bIns="45720" rtlCol="0" anchor="ctr"/>
          <a:lstStyle>
            <a:defPPr>
              <a:defRPr lang="ru-RU"/>
            </a:defPPr>
            <a:lvl1pPr marL="0" algn="r" defTabSz="458937" rtl="0" eaLnBrk="1" latinLnBrk="0" hangingPunct="1">
              <a:defRPr sz="728" b="0" i="0" kern="1200">
                <a:solidFill>
                  <a:srgbClr val="808080"/>
                </a:solidFill>
                <a:latin typeface="IBM Plex Sans" panose="020B0503050203000203" pitchFamily="34" charset="0"/>
                <a:ea typeface="+mn-ea"/>
                <a:cs typeface="+mn-cs"/>
              </a:defRPr>
            </a:lvl1pPr>
            <a:lvl2pPr marL="229469" algn="l" defTabSz="458937" rtl="0" eaLnBrk="1" latinLnBrk="0" hangingPunct="1">
              <a:defRPr sz="903" kern="1200">
                <a:solidFill>
                  <a:schemeClr val="tx1"/>
                </a:solidFill>
                <a:latin typeface="+mn-lt"/>
                <a:ea typeface="+mn-ea"/>
                <a:cs typeface="+mn-cs"/>
              </a:defRPr>
            </a:lvl2pPr>
            <a:lvl3pPr marL="458937" algn="l" defTabSz="458937" rtl="0" eaLnBrk="1" latinLnBrk="0" hangingPunct="1">
              <a:defRPr sz="903" kern="1200">
                <a:solidFill>
                  <a:schemeClr val="tx1"/>
                </a:solidFill>
                <a:latin typeface="+mn-lt"/>
                <a:ea typeface="+mn-ea"/>
                <a:cs typeface="+mn-cs"/>
              </a:defRPr>
            </a:lvl3pPr>
            <a:lvl4pPr marL="688406" algn="l" defTabSz="458937" rtl="0" eaLnBrk="1" latinLnBrk="0" hangingPunct="1">
              <a:defRPr sz="903" kern="1200">
                <a:solidFill>
                  <a:schemeClr val="tx1"/>
                </a:solidFill>
                <a:latin typeface="+mn-lt"/>
                <a:ea typeface="+mn-ea"/>
                <a:cs typeface="+mn-cs"/>
              </a:defRPr>
            </a:lvl4pPr>
            <a:lvl5pPr marL="917875" algn="l" defTabSz="458937" rtl="0" eaLnBrk="1" latinLnBrk="0" hangingPunct="1">
              <a:defRPr sz="903" kern="1200">
                <a:solidFill>
                  <a:schemeClr val="tx1"/>
                </a:solidFill>
                <a:latin typeface="+mn-lt"/>
                <a:ea typeface="+mn-ea"/>
                <a:cs typeface="+mn-cs"/>
              </a:defRPr>
            </a:lvl5pPr>
            <a:lvl6pPr marL="1147343" algn="l" defTabSz="458937" rtl="0" eaLnBrk="1" latinLnBrk="0" hangingPunct="1">
              <a:defRPr sz="903" kern="1200">
                <a:solidFill>
                  <a:schemeClr val="tx1"/>
                </a:solidFill>
                <a:latin typeface="+mn-lt"/>
                <a:ea typeface="+mn-ea"/>
                <a:cs typeface="+mn-cs"/>
              </a:defRPr>
            </a:lvl6pPr>
            <a:lvl7pPr marL="1376812" algn="l" defTabSz="458937" rtl="0" eaLnBrk="1" latinLnBrk="0" hangingPunct="1">
              <a:defRPr sz="903" kern="1200">
                <a:solidFill>
                  <a:schemeClr val="tx1"/>
                </a:solidFill>
                <a:latin typeface="+mn-lt"/>
                <a:ea typeface="+mn-ea"/>
                <a:cs typeface="+mn-cs"/>
              </a:defRPr>
            </a:lvl7pPr>
            <a:lvl8pPr marL="1606281" algn="l" defTabSz="458937" rtl="0" eaLnBrk="1" latinLnBrk="0" hangingPunct="1">
              <a:defRPr sz="903" kern="1200">
                <a:solidFill>
                  <a:schemeClr val="tx1"/>
                </a:solidFill>
                <a:latin typeface="+mn-lt"/>
                <a:ea typeface="+mn-ea"/>
                <a:cs typeface="+mn-cs"/>
              </a:defRPr>
            </a:lvl8pPr>
            <a:lvl9pPr marL="1835749" algn="l" defTabSz="458937" rtl="0" eaLnBrk="1" latinLnBrk="0" hangingPunct="1">
              <a:defRPr sz="903" kern="1200">
                <a:solidFill>
                  <a:schemeClr val="tx1"/>
                </a:solidFill>
                <a:latin typeface="+mn-lt"/>
                <a:ea typeface="+mn-ea"/>
                <a:cs typeface="+mn-cs"/>
              </a:defRPr>
            </a:lvl9pPr>
          </a:lstStyle>
          <a:p>
            <a:fld id="{7F51F9F8-EAF5-D645-AF75-0522F1FAF6E8}" type="slidenum">
              <a:rPr lang="ru-RU" smtClean="0"/>
              <a:pPr/>
              <a:t>32</a:t>
            </a:fld>
            <a:endParaRPr lang="ru-RU" dirty="0"/>
          </a:p>
        </p:txBody>
      </p:sp>
      <p:sp>
        <p:nvSpPr>
          <p:cNvPr id="2085" name="Заголовок 1">
            <a:extLst>
              <a:ext uri="{FF2B5EF4-FFF2-40B4-BE49-F238E27FC236}">
                <a16:creationId xmlns:a16="http://schemas.microsoft.com/office/drawing/2014/main" id="{7FB4C608-010C-A54C-6044-229A0E2987B0}"/>
              </a:ext>
            </a:extLst>
          </p:cNvPr>
          <p:cNvSpPr txBox="1">
            <a:spLocks/>
          </p:cNvSpPr>
          <p:nvPr/>
        </p:nvSpPr>
        <p:spPr>
          <a:xfrm>
            <a:off x="597626" y="627649"/>
            <a:ext cx="7992000" cy="512134"/>
          </a:xfrm>
          <a:prstGeom prst="rect">
            <a:avLst/>
          </a:prstGeom>
        </p:spPr>
        <p:txBody>
          <a:bodyPr vert="horz" lIns="91440" tIns="45720" rIns="91440" bIns="45720" rtlCol="0" anchor="t">
            <a:normAutofit fontScale="25000" lnSpcReduction="20000"/>
          </a:bodyPr>
          <a:lstStyle>
            <a:lvl1pPr algn="l" defTabSz="685789" rtl="0" eaLnBrk="1" latinLnBrk="0" hangingPunct="1">
              <a:lnSpc>
                <a:spcPct val="90000"/>
              </a:lnSpc>
              <a:spcBef>
                <a:spcPct val="0"/>
              </a:spcBef>
              <a:buNone/>
              <a:defRPr sz="2400" b="1" kern="1200">
                <a:solidFill>
                  <a:schemeClr val="tx1"/>
                </a:solidFill>
                <a:latin typeface="Montserrat" pitchFamily="2" charset="0"/>
                <a:ea typeface="+mj-ea"/>
                <a:cs typeface="+mj-cs"/>
              </a:defRPr>
            </a:lvl1pPr>
          </a:lstStyle>
          <a:p>
            <a:pPr algn="just"/>
            <a:r>
              <a:rPr lang="en-US" sz="8000" dirty="0">
                <a:solidFill>
                  <a:schemeClr val="bg2">
                    <a:lumMod val="50000"/>
                  </a:schemeClr>
                </a:solidFill>
              </a:rPr>
              <a:t>Label smoothing</a:t>
            </a:r>
          </a:p>
          <a:p>
            <a:pPr algn="just"/>
            <a:r>
              <a:rPr lang="en-US" sz="3600" b="0" dirty="0">
                <a:solidFill>
                  <a:srgbClr val="3C3C43"/>
                </a:solidFill>
                <a:latin typeface="IBM Plex Sans" panose="020B0503050203000203" pitchFamily="34" charset="0"/>
              </a:rPr>
              <a:t>I</a:t>
            </a:r>
            <a:r>
              <a:rPr lang="et-EE" sz="3600" b="0" i="0" dirty="0">
                <a:solidFill>
                  <a:srgbClr val="3C3C43"/>
                </a:solidFill>
                <a:effectLst/>
                <a:latin typeface="IBM Plex Sans" panose="020B0503050203000203" pitchFamily="34" charset="0"/>
              </a:rPr>
              <a:t>s a regularization technique used in machine learning, particularly in classification tasks, to improve the performance and generalization of models. It addresses the issue of overfitting by making the model less confident about its predictions.</a:t>
            </a:r>
            <a:endParaRPr lang="en-US" sz="4000" dirty="0">
              <a:solidFill>
                <a:schemeClr val="bg2">
                  <a:lumMod val="50000"/>
                </a:schemeClr>
              </a:solidFill>
              <a:latin typeface="IBM Plex Sans" panose="020B0503050203000203" pitchFamily="34" charset="0"/>
            </a:endParaRPr>
          </a:p>
          <a:p>
            <a:pPr algn="just"/>
            <a:endParaRPr lang="ru-RU" sz="1800" dirty="0">
              <a:solidFill>
                <a:schemeClr val="tx1">
                  <a:lumMod val="75000"/>
                  <a:lumOff val="25000"/>
                </a:schemeClr>
              </a:solidFill>
            </a:endParaRPr>
          </a:p>
        </p:txBody>
      </p:sp>
      <p:sp>
        <p:nvSpPr>
          <p:cNvPr id="12" name="Нижний колонтитул 4">
            <a:extLst>
              <a:ext uri="{FF2B5EF4-FFF2-40B4-BE49-F238E27FC236}">
                <a16:creationId xmlns:a16="http://schemas.microsoft.com/office/drawing/2014/main" id="{C4293315-31BA-B3F2-8DE8-77220A15CE5E}"/>
              </a:ext>
            </a:extLst>
          </p:cNvPr>
          <p:cNvSpPr txBox="1">
            <a:spLocks/>
          </p:cNvSpPr>
          <p:nvPr/>
        </p:nvSpPr>
        <p:spPr>
          <a:xfrm>
            <a:off x="597588" y="347868"/>
            <a:ext cx="3086100" cy="273815"/>
          </a:xfrm>
          <a:prstGeom prst="rect">
            <a:avLst/>
          </a:prstGeom>
        </p:spPr>
        <p:txBody>
          <a:bodyPr vert="horz" lIns="45899" tIns="22950" rIns="45899" bIns="22950" rtlCol="0" anchor="ctr"/>
          <a:lstStyle>
            <a:defPPr>
              <a:defRPr lang="ru-RU"/>
            </a:defPPr>
            <a:lvl1pPr marL="0" algn="l" defTabSz="914400" rtl="0" eaLnBrk="1" latinLnBrk="0" hangingPunct="1">
              <a:defRPr sz="1450" b="0" kern="1200">
                <a:solidFill>
                  <a:srgbClr val="808080"/>
                </a:solidFill>
                <a:latin typeface="Montserrat"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728" dirty="0">
                <a:latin typeface="IBM Plex Sans" panose="020B0503050203000203" pitchFamily="34" charset="0"/>
              </a:rPr>
              <a:t>Lecture 6. Loss Functions. Uncertainty Estimation</a:t>
            </a:r>
            <a:br>
              <a:rPr lang="en-US" sz="728" dirty="0">
                <a:latin typeface="IBM Plex Sans" panose="020B0503050203000203" pitchFamily="34" charset="0"/>
              </a:rPr>
            </a:br>
            <a:r>
              <a:rPr lang="en-US" sz="728" dirty="0">
                <a:latin typeface="IBM Plex Sans" panose="020B0503050203000203" pitchFamily="34" charset="0"/>
              </a:rPr>
              <a:t>by Alexei Kornaev</a:t>
            </a:r>
            <a:endParaRPr lang="ru-RU" sz="728" dirty="0">
              <a:latin typeface="IBM Plex Sans" panose="020B0503050203000203" pitchFamily="34" charset="0"/>
            </a:endParaRPr>
          </a:p>
        </p:txBody>
      </p:sp>
      <p:sp>
        <p:nvSpPr>
          <p:cNvPr id="4" name="TextBox 3">
            <a:extLst>
              <a:ext uri="{FF2B5EF4-FFF2-40B4-BE49-F238E27FC236}">
                <a16:creationId xmlns:a16="http://schemas.microsoft.com/office/drawing/2014/main" id="{25251CDC-6FEF-4EE4-26AA-6113A0E5FCDB}"/>
              </a:ext>
            </a:extLst>
          </p:cNvPr>
          <p:cNvSpPr txBox="1"/>
          <p:nvPr/>
        </p:nvSpPr>
        <p:spPr>
          <a:xfrm>
            <a:off x="595313" y="4597642"/>
            <a:ext cx="3499015" cy="231282"/>
          </a:xfrm>
          <a:prstGeom prst="rect">
            <a:avLst/>
          </a:prstGeom>
          <a:noFill/>
        </p:spPr>
        <p:txBody>
          <a:bodyPr wrap="square">
            <a:spAutoFit/>
          </a:bodyPr>
          <a:lstStyle/>
          <a:p>
            <a:pPr algn="l"/>
            <a:r>
              <a:rPr lang="en-US" b="0" i="0" u="none" strike="noStrike" dirty="0">
                <a:solidFill>
                  <a:srgbClr val="0563C1"/>
                </a:solidFill>
                <a:effectLst/>
                <a:latin typeface="Arial" panose="020B0604020202020204" pitchFamily="34" charset="0"/>
                <a:hlinkClick r:id="rId2">
                  <a:extLst>
                    <a:ext uri="{A12FA001-AC4F-418D-AE19-62706E023703}">
                      <ahyp:hlinkClr xmlns:ahyp="http://schemas.microsoft.com/office/drawing/2018/hyperlinkcolor" val="tx"/>
                    </a:ext>
                  </a:extLst>
                </a:hlinkClick>
              </a:rPr>
              <a:t>R </a:t>
            </a:r>
            <a:r>
              <a:rPr lang="en-US" b="0" i="0" u="none" strike="noStrike" dirty="0">
                <a:solidFill>
                  <a:srgbClr val="0070C0"/>
                </a:solidFill>
                <a:effectLst/>
                <a:latin typeface="Arial" panose="020B0604020202020204" pitchFamily="34" charset="0"/>
                <a:hlinkClick r:id="rId2">
                  <a:extLst>
                    <a:ext uri="{A12FA001-AC4F-418D-AE19-62706E023703}">
                      <ahyp:hlinkClr xmlns:ahyp="http://schemas.microsoft.com/office/drawing/2018/hyperlinkcolor" val="tx"/>
                    </a:ext>
                  </a:extLst>
                </a:hlinkClick>
              </a:rPr>
              <a:t>Muller et al. </a:t>
            </a:r>
            <a:r>
              <a:rPr lang="et-EE" dirty="0">
                <a:solidFill>
                  <a:srgbClr val="0070C0"/>
                </a:solidFill>
                <a:latin typeface="Arial" panose="020B0604020202020204" pitchFamily="34" charset="0"/>
                <a:hlinkClick r:id="rId2">
                  <a:extLst>
                    <a:ext uri="{A12FA001-AC4F-418D-AE19-62706E023703}">
                      <ahyp:hlinkClr xmlns:ahyp="http://schemas.microsoft.com/office/drawing/2018/hyperlinkcolor" val="tx"/>
                    </a:ext>
                  </a:extLst>
                </a:hlinkClick>
              </a:rPr>
              <a:t>When does label smoothing help?</a:t>
            </a:r>
            <a:r>
              <a:rPr lang="en-US" dirty="0">
                <a:solidFill>
                  <a:srgbClr val="0070C0"/>
                </a:solidFill>
                <a:latin typeface="Arial" panose="020B0604020202020204" pitchFamily="34" charset="0"/>
              </a:rPr>
              <a:t> NIPS, 2019</a:t>
            </a:r>
            <a:endParaRPr lang="et-EE" dirty="0">
              <a:solidFill>
                <a:srgbClr val="0070C0"/>
              </a:solidFill>
              <a:latin typeface="Arial" panose="020B0604020202020204" pitchFamily="34" charset="0"/>
            </a:endParaRPr>
          </a:p>
        </p:txBody>
      </p:sp>
      <p:pic>
        <p:nvPicPr>
          <p:cNvPr id="11" name="Рисунок 10">
            <a:extLst>
              <a:ext uri="{FF2B5EF4-FFF2-40B4-BE49-F238E27FC236}">
                <a16:creationId xmlns:a16="http://schemas.microsoft.com/office/drawing/2014/main" id="{004820E6-0A37-19BB-E246-204D2C88F75B}"/>
              </a:ext>
            </a:extLst>
          </p:cNvPr>
          <p:cNvPicPr>
            <a:picLocks noChangeAspect="1"/>
          </p:cNvPicPr>
          <p:nvPr/>
        </p:nvPicPr>
        <p:blipFill>
          <a:blip r:embed="rId3"/>
          <a:stretch>
            <a:fillRect/>
          </a:stretch>
        </p:blipFill>
        <p:spPr>
          <a:xfrm>
            <a:off x="595313" y="1355451"/>
            <a:ext cx="3348000" cy="3229323"/>
          </a:xfrm>
          <a:prstGeom prst="rect">
            <a:avLst/>
          </a:prstGeom>
        </p:spPr>
      </p:pic>
      <p:sp>
        <p:nvSpPr>
          <p:cNvPr id="14" name="TextBox 13">
            <a:extLst>
              <a:ext uri="{FF2B5EF4-FFF2-40B4-BE49-F238E27FC236}">
                <a16:creationId xmlns:a16="http://schemas.microsoft.com/office/drawing/2014/main" id="{7B36B191-459B-EADB-E508-BA6F0AF55B14}"/>
              </a:ext>
            </a:extLst>
          </p:cNvPr>
          <p:cNvSpPr txBox="1"/>
          <p:nvPr/>
        </p:nvSpPr>
        <p:spPr>
          <a:xfrm>
            <a:off x="4030663" y="1270051"/>
            <a:ext cx="4572000" cy="926023"/>
          </a:xfrm>
          <a:prstGeom prst="rect">
            <a:avLst/>
          </a:prstGeom>
          <a:noFill/>
        </p:spPr>
        <p:txBody>
          <a:bodyPr wrap="square">
            <a:spAutoFit/>
          </a:bodyPr>
          <a:lstStyle/>
          <a:p>
            <a:pPr algn="l"/>
            <a:r>
              <a:rPr lang="et-EE" b="1" i="0" dirty="0">
                <a:solidFill>
                  <a:srgbClr val="3C3C43"/>
                </a:solidFill>
                <a:effectLst/>
                <a:latin typeface="IBM Plex Sans" panose="020B0503050203000203" pitchFamily="34" charset="0"/>
              </a:rPr>
              <a:t>Traditional One-Hot Encoding</a:t>
            </a:r>
            <a:endParaRPr lang="en-US" b="0" i="0" dirty="0">
              <a:solidFill>
                <a:srgbClr val="3C3C43"/>
              </a:solidFill>
              <a:effectLst/>
              <a:latin typeface="IBM Plex Sans" panose="020B0503050203000203" pitchFamily="34" charset="0"/>
            </a:endParaRPr>
          </a:p>
          <a:p>
            <a:pPr algn="l"/>
            <a:r>
              <a:rPr lang="et-EE" b="0" i="0" dirty="0">
                <a:solidFill>
                  <a:srgbClr val="3C3C43"/>
                </a:solidFill>
                <a:effectLst/>
                <a:latin typeface="IBM Plex Sans" panose="020B0503050203000203" pitchFamily="34" charset="0"/>
              </a:rPr>
              <a:t>In a typical classification problem, the target labels are represented as one-hot vectors. For example, if you have a 3-class problem, the labels might be:</a:t>
            </a:r>
          </a:p>
          <a:p>
            <a:pPr marL="742950" lvl="1" indent="-285750" algn="l">
              <a:buFont typeface="Arial" panose="020B0604020202020204" pitchFamily="34" charset="0"/>
              <a:buChar char="•"/>
            </a:pPr>
            <a:r>
              <a:rPr lang="et-EE" b="0" i="0" dirty="0">
                <a:solidFill>
                  <a:srgbClr val="3C3C43"/>
                </a:solidFill>
                <a:effectLst/>
                <a:latin typeface="IBM Plex Sans" panose="020B0503050203000203" pitchFamily="34" charset="0"/>
              </a:rPr>
              <a:t>Class 1: [1, 0, 0]</a:t>
            </a:r>
          </a:p>
          <a:p>
            <a:pPr marL="742950" lvl="1" indent="-285750" algn="l">
              <a:buFont typeface="Arial" panose="020B0604020202020204" pitchFamily="34" charset="0"/>
              <a:buChar char="•"/>
            </a:pPr>
            <a:r>
              <a:rPr lang="et-EE" b="0" i="0" dirty="0">
                <a:solidFill>
                  <a:srgbClr val="3C3C43"/>
                </a:solidFill>
                <a:effectLst/>
                <a:latin typeface="IBM Plex Sans" panose="020B0503050203000203" pitchFamily="34" charset="0"/>
              </a:rPr>
              <a:t>Class 2: [0, 1, 0]</a:t>
            </a:r>
          </a:p>
          <a:p>
            <a:pPr marL="742950" lvl="1" indent="-285750" algn="l">
              <a:buFont typeface="Arial" panose="020B0604020202020204" pitchFamily="34" charset="0"/>
              <a:buChar char="•"/>
            </a:pPr>
            <a:r>
              <a:rPr lang="et-EE" b="0" i="0" dirty="0">
                <a:solidFill>
                  <a:srgbClr val="3C3C43"/>
                </a:solidFill>
                <a:effectLst/>
                <a:latin typeface="IBM Plex Sans" panose="020B0503050203000203" pitchFamily="34" charset="0"/>
              </a:rPr>
              <a:t>Class 3: [0, 0, 1]</a:t>
            </a:r>
            <a:endParaRPr lang="en-US" b="0" i="0" dirty="0">
              <a:solidFill>
                <a:srgbClr val="3C3C43"/>
              </a:solidFill>
              <a:effectLst/>
              <a:latin typeface="IBM Plex Sans" panose="020B0503050203000203" pitchFamily="34" charset="0"/>
            </a:endParaRPr>
          </a:p>
        </p:txBody>
      </p:sp>
      <p:sp>
        <p:nvSpPr>
          <p:cNvPr id="16" name="TextBox 15">
            <a:extLst>
              <a:ext uri="{FF2B5EF4-FFF2-40B4-BE49-F238E27FC236}">
                <a16:creationId xmlns:a16="http://schemas.microsoft.com/office/drawing/2014/main" id="{9480B9FF-6422-21A5-F2E7-0D7CD8BD7FFE}"/>
              </a:ext>
            </a:extLst>
          </p:cNvPr>
          <p:cNvSpPr txBox="1"/>
          <p:nvPr/>
        </p:nvSpPr>
        <p:spPr>
          <a:xfrm>
            <a:off x="4030663" y="2193359"/>
            <a:ext cx="4572000" cy="1342868"/>
          </a:xfrm>
          <a:prstGeom prst="rect">
            <a:avLst/>
          </a:prstGeom>
          <a:noFill/>
        </p:spPr>
        <p:txBody>
          <a:bodyPr wrap="square">
            <a:spAutoFit/>
          </a:bodyPr>
          <a:lstStyle/>
          <a:p>
            <a:pPr algn="l"/>
            <a:r>
              <a:rPr lang="et-EE" b="1" i="0" dirty="0">
                <a:solidFill>
                  <a:srgbClr val="3C3C43"/>
                </a:solidFill>
                <a:effectLst/>
                <a:latin typeface="IBM Plex Sans" panose="020B0503050203000203" pitchFamily="34" charset="0"/>
              </a:rPr>
              <a:t>Label Smoothing:</a:t>
            </a:r>
            <a:endParaRPr lang="en-US" dirty="0">
              <a:solidFill>
                <a:srgbClr val="3C3C43"/>
              </a:solidFill>
              <a:latin typeface="IBM Plex Sans" panose="020B0503050203000203" pitchFamily="34" charset="0"/>
            </a:endParaRPr>
          </a:p>
          <a:p>
            <a:pPr algn="l"/>
            <a:r>
              <a:rPr lang="et-EE" b="0" i="0" dirty="0">
                <a:solidFill>
                  <a:srgbClr val="3C3C43"/>
                </a:solidFill>
                <a:effectLst/>
                <a:latin typeface="IBM Plex Sans" panose="020B0503050203000203" pitchFamily="34" charset="0"/>
              </a:rPr>
              <a:t>Instead of using the exact one-hot vectors, label smoothing introduces a small amount of noise to the labels. This is done by replacing the hard 0s and 1s with values slightly less than 1 and slightly greater than 0, respectively.</a:t>
            </a:r>
            <a:r>
              <a:rPr lang="en-US" b="0" i="0" dirty="0">
                <a:solidFill>
                  <a:srgbClr val="3C3C43"/>
                </a:solidFill>
                <a:effectLst/>
                <a:latin typeface="IBM Plex Sans" panose="020B0503050203000203" pitchFamily="34" charset="0"/>
              </a:rPr>
              <a:t> </a:t>
            </a:r>
            <a:r>
              <a:rPr lang="et-EE" b="0" i="0" dirty="0">
                <a:solidFill>
                  <a:srgbClr val="3C3C43"/>
                </a:solidFill>
                <a:effectLst/>
                <a:latin typeface="IBM Plex Sans" panose="020B0503050203000203" pitchFamily="34" charset="0"/>
              </a:rPr>
              <a:t>For example, with a smoothing factor </a:t>
            </a:r>
            <a:r>
              <a:rPr lang="el-GR" b="0" i="1" dirty="0">
                <a:solidFill>
                  <a:srgbClr val="3C3C43"/>
                </a:solidFill>
                <a:effectLst/>
                <a:latin typeface="IBM Plex Sans" panose="020B0503050203000203" pitchFamily="34" charset="0"/>
              </a:rPr>
              <a:t>ϵ</a:t>
            </a:r>
            <a:r>
              <a:rPr lang="el-GR" b="0" i="0" dirty="0">
                <a:solidFill>
                  <a:srgbClr val="3C3C43"/>
                </a:solidFill>
                <a:effectLst/>
                <a:latin typeface="IBM Plex Sans" panose="020B0503050203000203" pitchFamily="34" charset="0"/>
              </a:rPr>
              <a:t> (</a:t>
            </a:r>
            <a:r>
              <a:rPr lang="et-EE" b="0" i="0" dirty="0">
                <a:solidFill>
                  <a:srgbClr val="3C3C43"/>
                </a:solidFill>
                <a:effectLst/>
                <a:latin typeface="IBM Plex Sans" panose="020B0503050203000203" pitchFamily="34" charset="0"/>
              </a:rPr>
              <a:t>typically a small value like 0.1), the smoothed labels for a 3-class problem might look like:</a:t>
            </a:r>
          </a:p>
          <a:p>
            <a:pPr marL="715963" lvl="2" algn="l"/>
            <a:r>
              <a:rPr lang="et-EE" dirty="0">
                <a:solidFill>
                  <a:srgbClr val="3C3C43"/>
                </a:solidFill>
                <a:latin typeface="IBM Plex Sans" panose="020B0503050203000203" pitchFamily="34" charset="0"/>
              </a:rPr>
              <a:t>Class 1</a:t>
            </a:r>
            <a:r>
              <a:rPr lang="et-EE" b="0" i="0" dirty="0">
                <a:solidFill>
                  <a:srgbClr val="3C3C43"/>
                </a:solidFill>
                <a:effectLst/>
                <a:latin typeface="IBM Plex Sans" panose="020B0503050203000203" pitchFamily="34" charset="0"/>
              </a:rPr>
              <a:t>: [1−</a:t>
            </a:r>
            <a:r>
              <a:rPr lang="el-GR" b="0" i="0" dirty="0">
                <a:solidFill>
                  <a:srgbClr val="3C3C43"/>
                </a:solidFill>
                <a:effectLst/>
                <a:latin typeface="IBM Plex Sans" panose="020B0503050203000203" pitchFamily="34" charset="0"/>
              </a:rPr>
              <a:t>ϵ,ϵ/2,ϵ/2][1−</a:t>
            </a:r>
            <a:r>
              <a:rPr lang="el-GR" b="0" i="1" dirty="0">
                <a:solidFill>
                  <a:srgbClr val="3C3C43"/>
                </a:solidFill>
                <a:effectLst/>
                <a:latin typeface="IBM Plex Sans" panose="020B0503050203000203" pitchFamily="34" charset="0"/>
              </a:rPr>
              <a:t>ϵ</a:t>
            </a:r>
            <a:r>
              <a:rPr lang="el-GR" b="0" i="0" dirty="0">
                <a:solidFill>
                  <a:srgbClr val="3C3C43"/>
                </a:solidFill>
                <a:effectLst/>
                <a:latin typeface="IBM Plex Sans" panose="020B0503050203000203" pitchFamily="34" charset="0"/>
              </a:rPr>
              <a:t>,</a:t>
            </a:r>
            <a:r>
              <a:rPr lang="el-GR" b="0" i="1" dirty="0">
                <a:solidFill>
                  <a:srgbClr val="3C3C43"/>
                </a:solidFill>
                <a:effectLst/>
                <a:latin typeface="IBM Plex Sans" panose="020B0503050203000203" pitchFamily="34" charset="0"/>
              </a:rPr>
              <a:t>ϵ</a:t>
            </a:r>
            <a:r>
              <a:rPr lang="el-GR" b="0" i="0" dirty="0">
                <a:solidFill>
                  <a:srgbClr val="3C3C43"/>
                </a:solidFill>
                <a:effectLst/>
                <a:latin typeface="IBM Plex Sans" panose="020B0503050203000203" pitchFamily="34" charset="0"/>
              </a:rPr>
              <a:t>/2,</a:t>
            </a:r>
            <a:r>
              <a:rPr lang="el-GR" b="0" i="1" dirty="0">
                <a:solidFill>
                  <a:srgbClr val="3C3C43"/>
                </a:solidFill>
                <a:effectLst/>
                <a:latin typeface="IBM Plex Sans" panose="020B0503050203000203" pitchFamily="34" charset="0"/>
              </a:rPr>
              <a:t>ϵ</a:t>
            </a:r>
            <a:r>
              <a:rPr lang="el-GR" b="0" i="0" dirty="0">
                <a:solidFill>
                  <a:srgbClr val="3C3C43"/>
                </a:solidFill>
                <a:effectLst/>
                <a:latin typeface="IBM Plex Sans" panose="020B0503050203000203" pitchFamily="34" charset="0"/>
              </a:rPr>
              <a:t>/2]</a:t>
            </a:r>
          </a:p>
          <a:p>
            <a:pPr marL="914400" lvl="2" indent="-198438" algn="l"/>
            <a:r>
              <a:rPr lang="et-EE" b="0" i="0" dirty="0">
                <a:solidFill>
                  <a:srgbClr val="3C3C43"/>
                </a:solidFill>
                <a:effectLst/>
                <a:latin typeface="IBM Plex Sans" panose="020B0503050203000203" pitchFamily="34" charset="0"/>
              </a:rPr>
              <a:t>Class 2: [</a:t>
            </a:r>
            <a:r>
              <a:rPr lang="el-GR" b="0" i="0" dirty="0">
                <a:solidFill>
                  <a:srgbClr val="3C3C43"/>
                </a:solidFill>
                <a:effectLst/>
                <a:latin typeface="IBM Plex Sans" panose="020B0503050203000203" pitchFamily="34" charset="0"/>
              </a:rPr>
              <a:t>ϵ/2,1−ϵ,ϵ/2][</a:t>
            </a:r>
            <a:r>
              <a:rPr lang="el-GR" b="0" i="1" dirty="0">
                <a:solidFill>
                  <a:srgbClr val="3C3C43"/>
                </a:solidFill>
                <a:effectLst/>
                <a:latin typeface="IBM Plex Sans" panose="020B0503050203000203" pitchFamily="34" charset="0"/>
              </a:rPr>
              <a:t>ϵ</a:t>
            </a:r>
            <a:r>
              <a:rPr lang="el-GR" b="0" i="0" dirty="0">
                <a:solidFill>
                  <a:srgbClr val="3C3C43"/>
                </a:solidFill>
                <a:effectLst/>
                <a:latin typeface="IBM Plex Sans" panose="020B0503050203000203" pitchFamily="34" charset="0"/>
              </a:rPr>
              <a:t>/2,1−</a:t>
            </a:r>
            <a:r>
              <a:rPr lang="el-GR" b="0" i="1" dirty="0">
                <a:solidFill>
                  <a:srgbClr val="3C3C43"/>
                </a:solidFill>
                <a:effectLst/>
                <a:latin typeface="IBM Plex Sans" panose="020B0503050203000203" pitchFamily="34" charset="0"/>
              </a:rPr>
              <a:t>ϵ</a:t>
            </a:r>
            <a:r>
              <a:rPr lang="el-GR" b="0" i="0" dirty="0">
                <a:solidFill>
                  <a:srgbClr val="3C3C43"/>
                </a:solidFill>
                <a:effectLst/>
                <a:latin typeface="IBM Plex Sans" panose="020B0503050203000203" pitchFamily="34" charset="0"/>
              </a:rPr>
              <a:t>,</a:t>
            </a:r>
            <a:r>
              <a:rPr lang="el-GR" b="0" i="1" dirty="0">
                <a:solidFill>
                  <a:srgbClr val="3C3C43"/>
                </a:solidFill>
                <a:effectLst/>
                <a:latin typeface="IBM Plex Sans" panose="020B0503050203000203" pitchFamily="34" charset="0"/>
              </a:rPr>
              <a:t>ϵ</a:t>
            </a:r>
            <a:r>
              <a:rPr lang="el-GR" b="0" i="0" dirty="0">
                <a:solidFill>
                  <a:srgbClr val="3C3C43"/>
                </a:solidFill>
                <a:effectLst/>
                <a:latin typeface="IBM Plex Sans" panose="020B0503050203000203" pitchFamily="34" charset="0"/>
              </a:rPr>
              <a:t>/2]</a:t>
            </a:r>
          </a:p>
          <a:p>
            <a:pPr marL="914400" lvl="2" indent="-198438" algn="l"/>
            <a:r>
              <a:rPr lang="et-EE" b="0" i="0" dirty="0">
                <a:solidFill>
                  <a:srgbClr val="3C3C43"/>
                </a:solidFill>
                <a:effectLst/>
                <a:latin typeface="IBM Plex Sans" panose="020B0503050203000203" pitchFamily="34" charset="0"/>
              </a:rPr>
              <a:t>Class 3: [</a:t>
            </a:r>
            <a:r>
              <a:rPr lang="el-GR" b="0" i="0" dirty="0">
                <a:solidFill>
                  <a:srgbClr val="3C3C43"/>
                </a:solidFill>
                <a:effectLst/>
                <a:latin typeface="IBM Plex Sans" panose="020B0503050203000203" pitchFamily="34" charset="0"/>
              </a:rPr>
              <a:t>ϵ/2,ϵ/2,1−ϵ][</a:t>
            </a:r>
            <a:r>
              <a:rPr lang="el-GR" b="0" i="1" dirty="0">
                <a:solidFill>
                  <a:srgbClr val="3C3C43"/>
                </a:solidFill>
                <a:effectLst/>
                <a:latin typeface="IBM Plex Sans" panose="020B0503050203000203" pitchFamily="34" charset="0"/>
              </a:rPr>
              <a:t>ϵ</a:t>
            </a:r>
            <a:r>
              <a:rPr lang="el-GR" b="0" i="0" dirty="0">
                <a:solidFill>
                  <a:srgbClr val="3C3C43"/>
                </a:solidFill>
                <a:effectLst/>
                <a:latin typeface="IBM Plex Sans" panose="020B0503050203000203" pitchFamily="34" charset="0"/>
              </a:rPr>
              <a:t>/2,</a:t>
            </a:r>
            <a:r>
              <a:rPr lang="el-GR" b="0" i="1" dirty="0">
                <a:solidFill>
                  <a:srgbClr val="3C3C43"/>
                </a:solidFill>
                <a:effectLst/>
                <a:latin typeface="IBM Plex Sans" panose="020B0503050203000203" pitchFamily="34" charset="0"/>
              </a:rPr>
              <a:t>ϵ</a:t>
            </a:r>
            <a:r>
              <a:rPr lang="el-GR" b="0" i="0" dirty="0">
                <a:solidFill>
                  <a:srgbClr val="3C3C43"/>
                </a:solidFill>
                <a:effectLst/>
                <a:latin typeface="IBM Plex Sans" panose="020B0503050203000203" pitchFamily="34" charset="0"/>
              </a:rPr>
              <a:t>/2,1−</a:t>
            </a:r>
            <a:r>
              <a:rPr lang="el-GR" b="0" i="1" dirty="0">
                <a:solidFill>
                  <a:srgbClr val="3C3C43"/>
                </a:solidFill>
                <a:effectLst/>
                <a:latin typeface="IBM Plex Sans" panose="020B0503050203000203" pitchFamily="34" charset="0"/>
              </a:rPr>
              <a:t>ϵ</a:t>
            </a:r>
            <a:r>
              <a:rPr lang="el-GR" b="0" i="0" dirty="0">
                <a:solidFill>
                  <a:srgbClr val="3C3C43"/>
                </a:solidFill>
                <a:effectLst/>
                <a:latin typeface="IBM Plex Sans" panose="020B0503050203000203" pitchFamily="34" charset="0"/>
              </a:rPr>
              <a:t>]</a:t>
            </a:r>
            <a:endParaRPr lang="en-US" dirty="0">
              <a:solidFill>
                <a:srgbClr val="3C3C43"/>
              </a:solidFill>
              <a:latin typeface="IBM Plex Sans" panose="020B0503050203000203" pitchFamily="34" charset="0"/>
            </a:endParaRPr>
          </a:p>
        </p:txBody>
      </p:sp>
      <p:pic>
        <p:nvPicPr>
          <p:cNvPr id="21" name="Рисунок 20">
            <a:extLst>
              <a:ext uri="{FF2B5EF4-FFF2-40B4-BE49-F238E27FC236}">
                <a16:creationId xmlns:a16="http://schemas.microsoft.com/office/drawing/2014/main" id="{3963BC40-659C-792E-AAB3-94F34506C319}"/>
              </a:ext>
            </a:extLst>
          </p:cNvPr>
          <p:cNvPicPr>
            <a:picLocks noChangeAspect="1"/>
          </p:cNvPicPr>
          <p:nvPr/>
        </p:nvPicPr>
        <p:blipFill>
          <a:blip r:embed="rId4"/>
          <a:stretch>
            <a:fillRect/>
          </a:stretch>
        </p:blipFill>
        <p:spPr>
          <a:xfrm>
            <a:off x="5768736" y="3551700"/>
            <a:ext cx="2837099" cy="1033074"/>
          </a:xfrm>
          <a:prstGeom prst="rect">
            <a:avLst/>
          </a:prstGeom>
        </p:spPr>
      </p:pic>
    </p:spTree>
    <p:extLst>
      <p:ext uri="{BB962C8B-B14F-4D97-AF65-F5344CB8AC3E}">
        <p14:creationId xmlns:p14="http://schemas.microsoft.com/office/powerpoint/2010/main" val="86518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6"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0AC7B1-88E9-6399-0550-2F5A17AA897E}"/>
            </a:ext>
          </a:extLst>
        </p:cNvPr>
        <p:cNvGrpSpPr/>
        <p:nvPr/>
      </p:nvGrpSpPr>
      <p:grpSpPr>
        <a:xfrm>
          <a:off x="0" y="0"/>
          <a:ext cx="0" cy="0"/>
          <a:chOff x="0" y="0"/>
          <a:chExt cx="0" cy="0"/>
        </a:xfrm>
      </p:grpSpPr>
      <p:grpSp>
        <p:nvGrpSpPr>
          <p:cNvPr id="5" name="Группа 4">
            <a:extLst>
              <a:ext uri="{FF2B5EF4-FFF2-40B4-BE49-F238E27FC236}">
                <a16:creationId xmlns:a16="http://schemas.microsoft.com/office/drawing/2014/main" id="{4D267E72-75E0-B3BE-446F-0D3014587A88}"/>
              </a:ext>
            </a:extLst>
          </p:cNvPr>
          <p:cNvGrpSpPr/>
          <p:nvPr/>
        </p:nvGrpSpPr>
        <p:grpSpPr>
          <a:xfrm>
            <a:off x="8414427" y="204960"/>
            <a:ext cx="201063" cy="201075"/>
            <a:chOff x="1530350" y="3059906"/>
            <a:chExt cx="273827" cy="273844"/>
          </a:xfrm>
        </p:grpSpPr>
        <p:sp>
          <p:nvSpPr>
            <p:cNvPr id="6" name="Полилиния 5">
              <a:extLst>
                <a:ext uri="{FF2B5EF4-FFF2-40B4-BE49-F238E27FC236}">
                  <a16:creationId xmlns:a16="http://schemas.microsoft.com/office/drawing/2014/main" id="{2535CCA6-1084-8804-5D7E-E0890A45CEAC}"/>
                </a:ext>
              </a:extLst>
            </p:cNvPr>
            <p:cNvSpPr/>
            <p:nvPr/>
          </p:nvSpPr>
          <p:spPr>
            <a:xfrm>
              <a:off x="1530350" y="3059906"/>
              <a:ext cx="74712" cy="74751"/>
            </a:xfrm>
            <a:custGeom>
              <a:avLst/>
              <a:gdLst>
                <a:gd name="connsiteX0" fmla="*/ 74713 w 74712"/>
                <a:gd name="connsiteY0" fmla="*/ 0 h 74751"/>
                <a:gd name="connsiteX1" fmla="*/ 0 w 74712"/>
                <a:gd name="connsiteY1" fmla="*/ 0 h 74751"/>
                <a:gd name="connsiteX2" fmla="*/ 0 w 74712"/>
                <a:gd name="connsiteY2" fmla="*/ 74752 h 74751"/>
                <a:gd name="connsiteX3" fmla="*/ 74713 w 74712"/>
                <a:gd name="connsiteY3" fmla="*/ 74752 h 74751"/>
                <a:gd name="connsiteX4" fmla="*/ 74713 w 74712"/>
                <a:gd name="connsiteY4" fmla="*/ 0 h 747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712" h="74751">
                  <a:moveTo>
                    <a:pt x="74713" y="0"/>
                  </a:moveTo>
                  <a:lnTo>
                    <a:pt x="0" y="0"/>
                  </a:lnTo>
                  <a:lnTo>
                    <a:pt x="0" y="74752"/>
                  </a:lnTo>
                  <a:lnTo>
                    <a:pt x="74713" y="74752"/>
                  </a:lnTo>
                  <a:lnTo>
                    <a:pt x="74713" y="0"/>
                  </a:lnTo>
                  <a:close/>
                </a:path>
              </a:pathLst>
            </a:custGeom>
            <a:solidFill>
              <a:srgbClr val="40BA21"/>
            </a:solidFill>
            <a:ln w="1699" cap="flat">
              <a:noFill/>
              <a:prstDash val="solid"/>
              <a:miter/>
            </a:ln>
          </p:spPr>
          <p:txBody>
            <a:bodyPr rtlCol="0" anchor="ctr"/>
            <a:lstStyle/>
            <a:p>
              <a:endParaRPr lang="ru-RU"/>
            </a:p>
          </p:txBody>
        </p:sp>
        <p:sp>
          <p:nvSpPr>
            <p:cNvPr id="9" name="Полилиния 8">
              <a:extLst>
                <a:ext uri="{FF2B5EF4-FFF2-40B4-BE49-F238E27FC236}">
                  <a16:creationId xmlns:a16="http://schemas.microsoft.com/office/drawing/2014/main" id="{557BEE73-C0EF-15E7-269B-464BDDB3617E}"/>
                </a:ext>
              </a:extLst>
            </p:cNvPr>
            <p:cNvSpPr/>
            <p:nvPr/>
          </p:nvSpPr>
          <p:spPr>
            <a:xfrm>
              <a:off x="1629907" y="3059906"/>
              <a:ext cx="174270" cy="273844"/>
            </a:xfrm>
            <a:custGeom>
              <a:avLst/>
              <a:gdLst>
                <a:gd name="connsiteX0" fmla="*/ 174270 w 174270"/>
                <a:gd name="connsiteY0" fmla="*/ 0 h 273844"/>
                <a:gd name="connsiteX1" fmla="*/ 99582 w 174270"/>
                <a:gd name="connsiteY1" fmla="*/ 0 h 273844"/>
                <a:gd name="connsiteX2" fmla="*/ 99582 w 174270"/>
                <a:gd name="connsiteY2" fmla="*/ 199117 h 273844"/>
                <a:gd name="connsiteX3" fmla="*/ 74688 w 174270"/>
                <a:gd name="connsiteY3" fmla="*/ 199117 h 273844"/>
                <a:gd name="connsiteX4" fmla="*/ 74688 w 174270"/>
                <a:gd name="connsiteY4" fmla="*/ 0 h 273844"/>
                <a:gd name="connsiteX5" fmla="*/ 0 w 174270"/>
                <a:gd name="connsiteY5" fmla="*/ 0 h 273844"/>
                <a:gd name="connsiteX6" fmla="*/ 0 w 174270"/>
                <a:gd name="connsiteY6" fmla="*/ 273818 h 273844"/>
                <a:gd name="connsiteX7" fmla="*/ 62214 w 174270"/>
                <a:gd name="connsiteY7" fmla="*/ 273818 h 273844"/>
                <a:gd name="connsiteX8" fmla="*/ 62214 w 174270"/>
                <a:gd name="connsiteY8" fmla="*/ 273844 h 273844"/>
                <a:gd name="connsiteX9" fmla="*/ 136927 w 174270"/>
                <a:gd name="connsiteY9" fmla="*/ 273844 h 273844"/>
                <a:gd name="connsiteX10" fmla="*/ 136927 w 174270"/>
                <a:gd name="connsiteY10" fmla="*/ 273818 h 273844"/>
                <a:gd name="connsiteX11" fmla="*/ 174270 w 174270"/>
                <a:gd name="connsiteY11" fmla="*/ 273818 h 273844"/>
                <a:gd name="connsiteX12" fmla="*/ 174270 w 174270"/>
                <a:gd name="connsiteY12" fmla="*/ 0 h 273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4270" h="273844">
                  <a:moveTo>
                    <a:pt x="174270" y="0"/>
                  </a:moveTo>
                  <a:lnTo>
                    <a:pt x="99582" y="0"/>
                  </a:lnTo>
                  <a:lnTo>
                    <a:pt x="99582" y="199117"/>
                  </a:lnTo>
                  <a:lnTo>
                    <a:pt x="74688" y="199117"/>
                  </a:lnTo>
                  <a:lnTo>
                    <a:pt x="74688" y="0"/>
                  </a:lnTo>
                  <a:lnTo>
                    <a:pt x="0" y="0"/>
                  </a:lnTo>
                  <a:lnTo>
                    <a:pt x="0" y="273818"/>
                  </a:lnTo>
                  <a:lnTo>
                    <a:pt x="62214" y="273818"/>
                  </a:lnTo>
                  <a:lnTo>
                    <a:pt x="62214" y="273844"/>
                  </a:lnTo>
                  <a:lnTo>
                    <a:pt x="136927" y="273844"/>
                  </a:lnTo>
                  <a:lnTo>
                    <a:pt x="136927" y="273818"/>
                  </a:lnTo>
                  <a:lnTo>
                    <a:pt x="174270" y="273818"/>
                  </a:lnTo>
                  <a:lnTo>
                    <a:pt x="174270" y="0"/>
                  </a:lnTo>
                  <a:close/>
                </a:path>
              </a:pathLst>
            </a:custGeom>
            <a:solidFill>
              <a:srgbClr val="40BA21"/>
            </a:solidFill>
            <a:ln w="1699" cap="flat">
              <a:noFill/>
              <a:prstDash val="solid"/>
              <a:miter/>
            </a:ln>
          </p:spPr>
          <p:txBody>
            <a:bodyPr rtlCol="0" anchor="ctr"/>
            <a:lstStyle/>
            <a:p>
              <a:endParaRPr lang="ru-RU"/>
            </a:p>
          </p:txBody>
        </p:sp>
        <p:sp>
          <p:nvSpPr>
            <p:cNvPr id="10" name="Полилиния 9">
              <a:extLst>
                <a:ext uri="{FF2B5EF4-FFF2-40B4-BE49-F238E27FC236}">
                  <a16:creationId xmlns:a16="http://schemas.microsoft.com/office/drawing/2014/main" id="{017A151B-E9D4-2AB9-40FE-C8D4E2C9286B}"/>
                </a:ext>
              </a:extLst>
            </p:cNvPr>
            <p:cNvSpPr/>
            <p:nvPr/>
          </p:nvSpPr>
          <p:spPr>
            <a:xfrm>
              <a:off x="1530350" y="3159439"/>
              <a:ext cx="74712" cy="174284"/>
            </a:xfrm>
            <a:custGeom>
              <a:avLst/>
              <a:gdLst>
                <a:gd name="connsiteX0" fmla="*/ 74713 w 74712"/>
                <a:gd name="connsiteY0" fmla="*/ 0 h 174284"/>
                <a:gd name="connsiteX1" fmla="*/ 0 w 74712"/>
                <a:gd name="connsiteY1" fmla="*/ 0 h 174284"/>
                <a:gd name="connsiteX2" fmla="*/ 0 w 74712"/>
                <a:gd name="connsiteY2" fmla="*/ 174285 h 174284"/>
                <a:gd name="connsiteX3" fmla="*/ 74713 w 74712"/>
                <a:gd name="connsiteY3" fmla="*/ 174285 h 174284"/>
                <a:gd name="connsiteX4" fmla="*/ 74713 w 74712"/>
                <a:gd name="connsiteY4" fmla="*/ 0 h 1742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712" h="174284">
                  <a:moveTo>
                    <a:pt x="74713" y="0"/>
                  </a:moveTo>
                  <a:lnTo>
                    <a:pt x="0" y="0"/>
                  </a:lnTo>
                  <a:lnTo>
                    <a:pt x="0" y="174285"/>
                  </a:lnTo>
                  <a:lnTo>
                    <a:pt x="74713" y="174285"/>
                  </a:lnTo>
                  <a:lnTo>
                    <a:pt x="74713" y="0"/>
                  </a:lnTo>
                  <a:close/>
                </a:path>
              </a:pathLst>
            </a:custGeom>
            <a:solidFill>
              <a:srgbClr val="40BA21"/>
            </a:solidFill>
            <a:ln w="1699" cap="flat">
              <a:noFill/>
              <a:prstDash val="solid"/>
              <a:miter/>
            </a:ln>
          </p:spPr>
          <p:txBody>
            <a:bodyPr rtlCol="0" anchor="ctr"/>
            <a:lstStyle/>
            <a:p>
              <a:endParaRPr lang="ru-RU"/>
            </a:p>
          </p:txBody>
        </p:sp>
      </p:grpSp>
      <p:sp>
        <p:nvSpPr>
          <p:cNvPr id="3" name="Номер слайда 16">
            <a:extLst>
              <a:ext uri="{FF2B5EF4-FFF2-40B4-BE49-F238E27FC236}">
                <a16:creationId xmlns:a16="http://schemas.microsoft.com/office/drawing/2014/main" id="{145A6A7F-98FF-A4AC-C6B4-F0677F248A3C}"/>
              </a:ext>
            </a:extLst>
          </p:cNvPr>
          <p:cNvSpPr txBox="1">
            <a:spLocks/>
          </p:cNvSpPr>
          <p:nvPr/>
        </p:nvSpPr>
        <p:spPr>
          <a:xfrm>
            <a:off x="6533015" y="4631753"/>
            <a:ext cx="2057400" cy="273815"/>
          </a:xfrm>
          <a:prstGeom prst="rect">
            <a:avLst/>
          </a:prstGeom>
        </p:spPr>
        <p:txBody>
          <a:bodyPr vert="horz" lIns="91440" tIns="45720" rIns="91440" bIns="45720" rtlCol="0" anchor="ctr"/>
          <a:lstStyle>
            <a:defPPr>
              <a:defRPr lang="ru-RU"/>
            </a:defPPr>
            <a:lvl1pPr marL="0" algn="r" defTabSz="458937" rtl="0" eaLnBrk="1" latinLnBrk="0" hangingPunct="1">
              <a:defRPr sz="728" b="0" i="0" kern="1200">
                <a:solidFill>
                  <a:srgbClr val="808080"/>
                </a:solidFill>
                <a:latin typeface="IBM Plex Sans" panose="020B0503050203000203" pitchFamily="34" charset="0"/>
                <a:ea typeface="+mn-ea"/>
                <a:cs typeface="+mn-cs"/>
              </a:defRPr>
            </a:lvl1pPr>
            <a:lvl2pPr marL="229469" algn="l" defTabSz="458937" rtl="0" eaLnBrk="1" latinLnBrk="0" hangingPunct="1">
              <a:defRPr sz="903" kern="1200">
                <a:solidFill>
                  <a:schemeClr val="tx1"/>
                </a:solidFill>
                <a:latin typeface="+mn-lt"/>
                <a:ea typeface="+mn-ea"/>
                <a:cs typeface="+mn-cs"/>
              </a:defRPr>
            </a:lvl2pPr>
            <a:lvl3pPr marL="458937" algn="l" defTabSz="458937" rtl="0" eaLnBrk="1" latinLnBrk="0" hangingPunct="1">
              <a:defRPr sz="903" kern="1200">
                <a:solidFill>
                  <a:schemeClr val="tx1"/>
                </a:solidFill>
                <a:latin typeface="+mn-lt"/>
                <a:ea typeface="+mn-ea"/>
                <a:cs typeface="+mn-cs"/>
              </a:defRPr>
            </a:lvl3pPr>
            <a:lvl4pPr marL="688406" algn="l" defTabSz="458937" rtl="0" eaLnBrk="1" latinLnBrk="0" hangingPunct="1">
              <a:defRPr sz="903" kern="1200">
                <a:solidFill>
                  <a:schemeClr val="tx1"/>
                </a:solidFill>
                <a:latin typeface="+mn-lt"/>
                <a:ea typeface="+mn-ea"/>
                <a:cs typeface="+mn-cs"/>
              </a:defRPr>
            </a:lvl4pPr>
            <a:lvl5pPr marL="917875" algn="l" defTabSz="458937" rtl="0" eaLnBrk="1" latinLnBrk="0" hangingPunct="1">
              <a:defRPr sz="903" kern="1200">
                <a:solidFill>
                  <a:schemeClr val="tx1"/>
                </a:solidFill>
                <a:latin typeface="+mn-lt"/>
                <a:ea typeface="+mn-ea"/>
                <a:cs typeface="+mn-cs"/>
              </a:defRPr>
            </a:lvl5pPr>
            <a:lvl6pPr marL="1147343" algn="l" defTabSz="458937" rtl="0" eaLnBrk="1" latinLnBrk="0" hangingPunct="1">
              <a:defRPr sz="903" kern="1200">
                <a:solidFill>
                  <a:schemeClr val="tx1"/>
                </a:solidFill>
                <a:latin typeface="+mn-lt"/>
                <a:ea typeface="+mn-ea"/>
                <a:cs typeface="+mn-cs"/>
              </a:defRPr>
            </a:lvl6pPr>
            <a:lvl7pPr marL="1376812" algn="l" defTabSz="458937" rtl="0" eaLnBrk="1" latinLnBrk="0" hangingPunct="1">
              <a:defRPr sz="903" kern="1200">
                <a:solidFill>
                  <a:schemeClr val="tx1"/>
                </a:solidFill>
                <a:latin typeface="+mn-lt"/>
                <a:ea typeface="+mn-ea"/>
                <a:cs typeface="+mn-cs"/>
              </a:defRPr>
            </a:lvl7pPr>
            <a:lvl8pPr marL="1606281" algn="l" defTabSz="458937" rtl="0" eaLnBrk="1" latinLnBrk="0" hangingPunct="1">
              <a:defRPr sz="903" kern="1200">
                <a:solidFill>
                  <a:schemeClr val="tx1"/>
                </a:solidFill>
                <a:latin typeface="+mn-lt"/>
                <a:ea typeface="+mn-ea"/>
                <a:cs typeface="+mn-cs"/>
              </a:defRPr>
            </a:lvl8pPr>
            <a:lvl9pPr marL="1835749" algn="l" defTabSz="458937" rtl="0" eaLnBrk="1" latinLnBrk="0" hangingPunct="1">
              <a:defRPr sz="903" kern="1200">
                <a:solidFill>
                  <a:schemeClr val="tx1"/>
                </a:solidFill>
                <a:latin typeface="+mn-lt"/>
                <a:ea typeface="+mn-ea"/>
                <a:cs typeface="+mn-cs"/>
              </a:defRPr>
            </a:lvl9pPr>
          </a:lstStyle>
          <a:p>
            <a:fld id="{7F51F9F8-EAF5-D645-AF75-0522F1FAF6E8}" type="slidenum">
              <a:rPr lang="ru-RU" smtClean="0"/>
              <a:pPr/>
              <a:t>33</a:t>
            </a:fld>
            <a:endParaRPr lang="ru-RU" dirty="0"/>
          </a:p>
        </p:txBody>
      </p:sp>
      <p:sp>
        <p:nvSpPr>
          <p:cNvPr id="2085" name="Заголовок 1">
            <a:extLst>
              <a:ext uri="{FF2B5EF4-FFF2-40B4-BE49-F238E27FC236}">
                <a16:creationId xmlns:a16="http://schemas.microsoft.com/office/drawing/2014/main" id="{7FB4C608-010C-A54C-6044-229A0E2987B0}"/>
              </a:ext>
            </a:extLst>
          </p:cNvPr>
          <p:cNvSpPr txBox="1">
            <a:spLocks/>
          </p:cNvSpPr>
          <p:nvPr/>
        </p:nvSpPr>
        <p:spPr>
          <a:xfrm>
            <a:off x="597626" y="627648"/>
            <a:ext cx="7992000" cy="603339"/>
          </a:xfrm>
          <a:prstGeom prst="rect">
            <a:avLst/>
          </a:prstGeom>
        </p:spPr>
        <p:txBody>
          <a:bodyPr vert="horz" lIns="91440" tIns="45720" rIns="91440" bIns="45720" rtlCol="0" anchor="t">
            <a:normAutofit fontScale="25000" lnSpcReduction="20000"/>
          </a:bodyPr>
          <a:lstStyle>
            <a:lvl1pPr algn="l" defTabSz="685789" rtl="0" eaLnBrk="1" latinLnBrk="0" hangingPunct="1">
              <a:lnSpc>
                <a:spcPct val="90000"/>
              </a:lnSpc>
              <a:spcBef>
                <a:spcPct val="0"/>
              </a:spcBef>
              <a:buNone/>
              <a:defRPr sz="2400" b="1" kern="1200">
                <a:solidFill>
                  <a:schemeClr val="tx1"/>
                </a:solidFill>
                <a:latin typeface="Montserrat" pitchFamily="2" charset="0"/>
                <a:ea typeface="+mj-ea"/>
                <a:cs typeface="+mj-cs"/>
              </a:defRPr>
            </a:lvl1pPr>
          </a:lstStyle>
          <a:p>
            <a:pPr algn="just"/>
            <a:r>
              <a:rPr lang="en-US" sz="8000" dirty="0">
                <a:solidFill>
                  <a:schemeClr val="bg2">
                    <a:lumMod val="50000"/>
                  </a:schemeClr>
                </a:solidFill>
              </a:rPr>
              <a:t>Temperature scaling</a:t>
            </a:r>
          </a:p>
          <a:p>
            <a:pPr algn="just"/>
            <a:r>
              <a:rPr lang="en-US" sz="3600" b="0" dirty="0">
                <a:solidFill>
                  <a:srgbClr val="3C3C43"/>
                </a:solidFill>
                <a:latin typeface="IBM Plex Sans" panose="020B0503050203000203" pitchFamily="34" charset="0"/>
              </a:rPr>
              <a:t>I</a:t>
            </a:r>
            <a:r>
              <a:rPr lang="et-EE" sz="3600" b="0" dirty="0">
                <a:solidFill>
                  <a:srgbClr val="3C3C43"/>
                </a:solidFill>
                <a:latin typeface="IBM Plex Sans" panose="020B0503050203000203" pitchFamily="34" charset="0"/>
              </a:rPr>
              <a:t>s a post-hoc calibration technique used to improve the calibration of a trained neural network model. It is particularly useful for models that produce overconfident or underconfident predictions. The idea behind temperature scaling is to adjust the logits (raw output scores before applying the softmax function) by a scalar temperature parameter, which helps in smoothing or sharpening the predicted probabilities</a:t>
            </a:r>
            <a:r>
              <a:rPr lang="en-US" sz="3600" b="0" dirty="0">
                <a:solidFill>
                  <a:srgbClr val="3C3C43"/>
                </a:solidFill>
                <a:latin typeface="IBM Plex Sans" panose="020B0503050203000203" pitchFamily="34" charset="0"/>
              </a:rPr>
              <a:t>.</a:t>
            </a:r>
            <a:endParaRPr lang="ru-RU" sz="1800" dirty="0">
              <a:solidFill>
                <a:schemeClr val="tx1">
                  <a:lumMod val="75000"/>
                  <a:lumOff val="25000"/>
                </a:schemeClr>
              </a:solidFill>
            </a:endParaRPr>
          </a:p>
        </p:txBody>
      </p:sp>
      <p:sp>
        <p:nvSpPr>
          <p:cNvPr id="12" name="Нижний колонтитул 4">
            <a:extLst>
              <a:ext uri="{FF2B5EF4-FFF2-40B4-BE49-F238E27FC236}">
                <a16:creationId xmlns:a16="http://schemas.microsoft.com/office/drawing/2014/main" id="{C4293315-31BA-B3F2-8DE8-77220A15CE5E}"/>
              </a:ext>
            </a:extLst>
          </p:cNvPr>
          <p:cNvSpPr txBox="1">
            <a:spLocks/>
          </p:cNvSpPr>
          <p:nvPr/>
        </p:nvSpPr>
        <p:spPr>
          <a:xfrm>
            <a:off x="597588" y="347868"/>
            <a:ext cx="3086100" cy="273815"/>
          </a:xfrm>
          <a:prstGeom prst="rect">
            <a:avLst/>
          </a:prstGeom>
        </p:spPr>
        <p:txBody>
          <a:bodyPr vert="horz" lIns="45899" tIns="22950" rIns="45899" bIns="22950" rtlCol="0" anchor="ctr"/>
          <a:lstStyle>
            <a:defPPr>
              <a:defRPr lang="ru-RU"/>
            </a:defPPr>
            <a:lvl1pPr marL="0" algn="l" defTabSz="914400" rtl="0" eaLnBrk="1" latinLnBrk="0" hangingPunct="1">
              <a:defRPr sz="1450" b="0" kern="1200">
                <a:solidFill>
                  <a:srgbClr val="808080"/>
                </a:solidFill>
                <a:latin typeface="Montserrat"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728" dirty="0">
                <a:latin typeface="IBM Plex Sans" panose="020B0503050203000203" pitchFamily="34" charset="0"/>
              </a:rPr>
              <a:t>Lecture 6. Loss Functions. Uncertainty Estimation</a:t>
            </a:r>
            <a:br>
              <a:rPr lang="en-US" sz="728" dirty="0">
                <a:latin typeface="IBM Plex Sans" panose="020B0503050203000203" pitchFamily="34" charset="0"/>
              </a:rPr>
            </a:br>
            <a:r>
              <a:rPr lang="en-US" sz="728" dirty="0">
                <a:latin typeface="IBM Plex Sans" panose="020B0503050203000203" pitchFamily="34" charset="0"/>
              </a:rPr>
              <a:t>by Alexei Kornaev</a:t>
            </a:r>
            <a:endParaRPr lang="ru-RU" sz="728" dirty="0">
              <a:latin typeface="IBM Plex Sans" panose="020B0503050203000203" pitchFamily="34" charset="0"/>
            </a:endParaRPr>
          </a:p>
        </p:txBody>
      </p:sp>
      <p:pic>
        <p:nvPicPr>
          <p:cNvPr id="7" name="Рисунок 6">
            <a:extLst>
              <a:ext uri="{FF2B5EF4-FFF2-40B4-BE49-F238E27FC236}">
                <a16:creationId xmlns:a16="http://schemas.microsoft.com/office/drawing/2014/main" id="{D504C8F0-B5F7-E5B7-BECA-782167D857CA}"/>
              </a:ext>
            </a:extLst>
          </p:cNvPr>
          <p:cNvPicPr>
            <a:picLocks noChangeAspect="1"/>
          </p:cNvPicPr>
          <p:nvPr/>
        </p:nvPicPr>
        <p:blipFill>
          <a:blip r:embed="rId2"/>
          <a:stretch>
            <a:fillRect/>
          </a:stretch>
        </p:blipFill>
        <p:spPr>
          <a:xfrm>
            <a:off x="4425018" y="1295504"/>
            <a:ext cx="4177893" cy="3309832"/>
          </a:xfrm>
          <a:prstGeom prst="rect">
            <a:avLst/>
          </a:prstGeom>
        </p:spPr>
      </p:pic>
      <p:pic>
        <p:nvPicPr>
          <p:cNvPr id="13" name="Рисунок 12">
            <a:extLst>
              <a:ext uri="{FF2B5EF4-FFF2-40B4-BE49-F238E27FC236}">
                <a16:creationId xmlns:a16="http://schemas.microsoft.com/office/drawing/2014/main" id="{41068189-678E-5690-1FD6-0A321D55AC1C}"/>
              </a:ext>
            </a:extLst>
          </p:cNvPr>
          <p:cNvPicPr>
            <a:picLocks noChangeAspect="1"/>
          </p:cNvPicPr>
          <p:nvPr/>
        </p:nvPicPr>
        <p:blipFill>
          <a:blip r:embed="rId3"/>
          <a:stretch>
            <a:fillRect/>
          </a:stretch>
        </p:blipFill>
        <p:spPr>
          <a:xfrm>
            <a:off x="595312" y="2017931"/>
            <a:ext cx="2482257" cy="2577206"/>
          </a:xfrm>
          <a:prstGeom prst="rect">
            <a:avLst/>
          </a:prstGeom>
        </p:spPr>
      </p:pic>
      <p:sp>
        <p:nvSpPr>
          <p:cNvPr id="14" name="TextBox 13">
            <a:extLst>
              <a:ext uri="{FF2B5EF4-FFF2-40B4-BE49-F238E27FC236}">
                <a16:creationId xmlns:a16="http://schemas.microsoft.com/office/drawing/2014/main" id="{726F3FFE-6137-469B-EA1F-3D34E099A35C}"/>
              </a:ext>
            </a:extLst>
          </p:cNvPr>
          <p:cNvSpPr txBox="1"/>
          <p:nvPr/>
        </p:nvSpPr>
        <p:spPr>
          <a:xfrm>
            <a:off x="605832" y="4612685"/>
            <a:ext cx="4572000" cy="231282"/>
          </a:xfrm>
          <a:prstGeom prst="rect">
            <a:avLst/>
          </a:prstGeom>
          <a:noFill/>
        </p:spPr>
        <p:txBody>
          <a:bodyPr wrap="square">
            <a:spAutoFit/>
          </a:bodyPr>
          <a:lstStyle/>
          <a:p>
            <a:r>
              <a:rPr lang="et-EE" dirty="0">
                <a:hlinkClick r:id="rId4"/>
              </a:rPr>
              <a:t>Ch Guo et al. On Calibration of Modern Neural Networks. ICML, 2017</a:t>
            </a:r>
            <a:endParaRPr lang="ru-RU" dirty="0"/>
          </a:p>
        </p:txBody>
      </p:sp>
    </p:spTree>
    <p:extLst>
      <p:ext uri="{BB962C8B-B14F-4D97-AF65-F5344CB8AC3E}">
        <p14:creationId xmlns:p14="http://schemas.microsoft.com/office/powerpoint/2010/main" val="342305395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0AC7B1-88E9-6399-0550-2F5A17AA897E}"/>
            </a:ext>
          </a:extLst>
        </p:cNvPr>
        <p:cNvGrpSpPr/>
        <p:nvPr/>
      </p:nvGrpSpPr>
      <p:grpSpPr>
        <a:xfrm>
          <a:off x="0" y="0"/>
          <a:ext cx="0" cy="0"/>
          <a:chOff x="0" y="0"/>
          <a:chExt cx="0" cy="0"/>
        </a:xfrm>
      </p:grpSpPr>
      <p:grpSp>
        <p:nvGrpSpPr>
          <p:cNvPr id="5" name="Группа 4">
            <a:extLst>
              <a:ext uri="{FF2B5EF4-FFF2-40B4-BE49-F238E27FC236}">
                <a16:creationId xmlns:a16="http://schemas.microsoft.com/office/drawing/2014/main" id="{4D267E72-75E0-B3BE-446F-0D3014587A88}"/>
              </a:ext>
            </a:extLst>
          </p:cNvPr>
          <p:cNvGrpSpPr/>
          <p:nvPr/>
        </p:nvGrpSpPr>
        <p:grpSpPr>
          <a:xfrm>
            <a:off x="8414427" y="204960"/>
            <a:ext cx="201063" cy="201075"/>
            <a:chOff x="1530350" y="3059906"/>
            <a:chExt cx="273827" cy="273844"/>
          </a:xfrm>
        </p:grpSpPr>
        <p:sp>
          <p:nvSpPr>
            <p:cNvPr id="6" name="Полилиния 5">
              <a:extLst>
                <a:ext uri="{FF2B5EF4-FFF2-40B4-BE49-F238E27FC236}">
                  <a16:creationId xmlns:a16="http://schemas.microsoft.com/office/drawing/2014/main" id="{2535CCA6-1084-8804-5D7E-E0890A45CEAC}"/>
                </a:ext>
              </a:extLst>
            </p:cNvPr>
            <p:cNvSpPr/>
            <p:nvPr/>
          </p:nvSpPr>
          <p:spPr>
            <a:xfrm>
              <a:off x="1530350" y="3059906"/>
              <a:ext cx="74712" cy="74751"/>
            </a:xfrm>
            <a:custGeom>
              <a:avLst/>
              <a:gdLst>
                <a:gd name="connsiteX0" fmla="*/ 74713 w 74712"/>
                <a:gd name="connsiteY0" fmla="*/ 0 h 74751"/>
                <a:gd name="connsiteX1" fmla="*/ 0 w 74712"/>
                <a:gd name="connsiteY1" fmla="*/ 0 h 74751"/>
                <a:gd name="connsiteX2" fmla="*/ 0 w 74712"/>
                <a:gd name="connsiteY2" fmla="*/ 74752 h 74751"/>
                <a:gd name="connsiteX3" fmla="*/ 74713 w 74712"/>
                <a:gd name="connsiteY3" fmla="*/ 74752 h 74751"/>
                <a:gd name="connsiteX4" fmla="*/ 74713 w 74712"/>
                <a:gd name="connsiteY4" fmla="*/ 0 h 747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712" h="74751">
                  <a:moveTo>
                    <a:pt x="74713" y="0"/>
                  </a:moveTo>
                  <a:lnTo>
                    <a:pt x="0" y="0"/>
                  </a:lnTo>
                  <a:lnTo>
                    <a:pt x="0" y="74752"/>
                  </a:lnTo>
                  <a:lnTo>
                    <a:pt x="74713" y="74752"/>
                  </a:lnTo>
                  <a:lnTo>
                    <a:pt x="74713" y="0"/>
                  </a:lnTo>
                  <a:close/>
                </a:path>
              </a:pathLst>
            </a:custGeom>
            <a:solidFill>
              <a:srgbClr val="40BA21"/>
            </a:solidFill>
            <a:ln w="1699" cap="flat">
              <a:noFill/>
              <a:prstDash val="solid"/>
              <a:miter/>
            </a:ln>
          </p:spPr>
          <p:txBody>
            <a:bodyPr rtlCol="0" anchor="ctr"/>
            <a:lstStyle/>
            <a:p>
              <a:endParaRPr lang="ru-RU"/>
            </a:p>
          </p:txBody>
        </p:sp>
        <p:sp>
          <p:nvSpPr>
            <p:cNvPr id="9" name="Полилиния 8">
              <a:extLst>
                <a:ext uri="{FF2B5EF4-FFF2-40B4-BE49-F238E27FC236}">
                  <a16:creationId xmlns:a16="http://schemas.microsoft.com/office/drawing/2014/main" id="{557BEE73-C0EF-15E7-269B-464BDDB3617E}"/>
                </a:ext>
              </a:extLst>
            </p:cNvPr>
            <p:cNvSpPr/>
            <p:nvPr/>
          </p:nvSpPr>
          <p:spPr>
            <a:xfrm>
              <a:off x="1629907" y="3059906"/>
              <a:ext cx="174270" cy="273844"/>
            </a:xfrm>
            <a:custGeom>
              <a:avLst/>
              <a:gdLst>
                <a:gd name="connsiteX0" fmla="*/ 174270 w 174270"/>
                <a:gd name="connsiteY0" fmla="*/ 0 h 273844"/>
                <a:gd name="connsiteX1" fmla="*/ 99582 w 174270"/>
                <a:gd name="connsiteY1" fmla="*/ 0 h 273844"/>
                <a:gd name="connsiteX2" fmla="*/ 99582 w 174270"/>
                <a:gd name="connsiteY2" fmla="*/ 199117 h 273844"/>
                <a:gd name="connsiteX3" fmla="*/ 74688 w 174270"/>
                <a:gd name="connsiteY3" fmla="*/ 199117 h 273844"/>
                <a:gd name="connsiteX4" fmla="*/ 74688 w 174270"/>
                <a:gd name="connsiteY4" fmla="*/ 0 h 273844"/>
                <a:gd name="connsiteX5" fmla="*/ 0 w 174270"/>
                <a:gd name="connsiteY5" fmla="*/ 0 h 273844"/>
                <a:gd name="connsiteX6" fmla="*/ 0 w 174270"/>
                <a:gd name="connsiteY6" fmla="*/ 273818 h 273844"/>
                <a:gd name="connsiteX7" fmla="*/ 62214 w 174270"/>
                <a:gd name="connsiteY7" fmla="*/ 273818 h 273844"/>
                <a:gd name="connsiteX8" fmla="*/ 62214 w 174270"/>
                <a:gd name="connsiteY8" fmla="*/ 273844 h 273844"/>
                <a:gd name="connsiteX9" fmla="*/ 136927 w 174270"/>
                <a:gd name="connsiteY9" fmla="*/ 273844 h 273844"/>
                <a:gd name="connsiteX10" fmla="*/ 136927 w 174270"/>
                <a:gd name="connsiteY10" fmla="*/ 273818 h 273844"/>
                <a:gd name="connsiteX11" fmla="*/ 174270 w 174270"/>
                <a:gd name="connsiteY11" fmla="*/ 273818 h 273844"/>
                <a:gd name="connsiteX12" fmla="*/ 174270 w 174270"/>
                <a:gd name="connsiteY12" fmla="*/ 0 h 273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4270" h="273844">
                  <a:moveTo>
                    <a:pt x="174270" y="0"/>
                  </a:moveTo>
                  <a:lnTo>
                    <a:pt x="99582" y="0"/>
                  </a:lnTo>
                  <a:lnTo>
                    <a:pt x="99582" y="199117"/>
                  </a:lnTo>
                  <a:lnTo>
                    <a:pt x="74688" y="199117"/>
                  </a:lnTo>
                  <a:lnTo>
                    <a:pt x="74688" y="0"/>
                  </a:lnTo>
                  <a:lnTo>
                    <a:pt x="0" y="0"/>
                  </a:lnTo>
                  <a:lnTo>
                    <a:pt x="0" y="273818"/>
                  </a:lnTo>
                  <a:lnTo>
                    <a:pt x="62214" y="273818"/>
                  </a:lnTo>
                  <a:lnTo>
                    <a:pt x="62214" y="273844"/>
                  </a:lnTo>
                  <a:lnTo>
                    <a:pt x="136927" y="273844"/>
                  </a:lnTo>
                  <a:lnTo>
                    <a:pt x="136927" y="273818"/>
                  </a:lnTo>
                  <a:lnTo>
                    <a:pt x="174270" y="273818"/>
                  </a:lnTo>
                  <a:lnTo>
                    <a:pt x="174270" y="0"/>
                  </a:lnTo>
                  <a:close/>
                </a:path>
              </a:pathLst>
            </a:custGeom>
            <a:solidFill>
              <a:srgbClr val="40BA21"/>
            </a:solidFill>
            <a:ln w="1699" cap="flat">
              <a:noFill/>
              <a:prstDash val="solid"/>
              <a:miter/>
            </a:ln>
          </p:spPr>
          <p:txBody>
            <a:bodyPr rtlCol="0" anchor="ctr"/>
            <a:lstStyle/>
            <a:p>
              <a:endParaRPr lang="ru-RU"/>
            </a:p>
          </p:txBody>
        </p:sp>
        <p:sp>
          <p:nvSpPr>
            <p:cNvPr id="10" name="Полилиния 9">
              <a:extLst>
                <a:ext uri="{FF2B5EF4-FFF2-40B4-BE49-F238E27FC236}">
                  <a16:creationId xmlns:a16="http://schemas.microsoft.com/office/drawing/2014/main" id="{017A151B-E9D4-2AB9-40FE-C8D4E2C9286B}"/>
                </a:ext>
              </a:extLst>
            </p:cNvPr>
            <p:cNvSpPr/>
            <p:nvPr/>
          </p:nvSpPr>
          <p:spPr>
            <a:xfrm>
              <a:off x="1530350" y="3159439"/>
              <a:ext cx="74712" cy="174284"/>
            </a:xfrm>
            <a:custGeom>
              <a:avLst/>
              <a:gdLst>
                <a:gd name="connsiteX0" fmla="*/ 74713 w 74712"/>
                <a:gd name="connsiteY0" fmla="*/ 0 h 174284"/>
                <a:gd name="connsiteX1" fmla="*/ 0 w 74712"/>
                <a:gd name="connsiteY1" fmla="*/ 0 h 174284"/>
                <a:gd name="connsiteX2" fmla="*/ 0 w 74712"/>
                <a:gd name="connsiteY2" fmla="*/ 174285 h 174284"/>
                <a:gd name="connsiteX3" fmla="*/ 74713 w 74712"/>
                <a:gd name="connsiteY3" fmla="*/ 174285 h 174284"/>
                <a:gd name="connsiteX4" fmla="*/ 74713 w 74712"/>
                <a:gd name="connsiteY4" fmla="*/ 0 h 1742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712" h="174284">
                  <a:moveTo>
                    <a:pt x="74713" y="0"/>
                  </a:moveTo>
                  <a:lnTo>
                    <a:pt x="0" y="0"/>
                  </a:lnTo>
                  <a:lnTo>
                    <a:pt x="0" y="174285"/>
                  </a:lnTo>
                  <a:lnTo>
                    <a:pt x="74713" y="174285"/>
                  </a:lnTo>
                  <a:lnTo>
                    <a:pt x="74713" y="0"/>
                  </a:lnTo>
                  <a:close/>
                </a:path>
              </a:pathLst>
            </a:custGeom>
            <a:solidFill>
              <a:srgbClr val="40BA21"/>
            </a:solidFill>
            <a:ln w="1699" cap="flat">
              <a:noFill/>
              <a:prstDash val="solid"/>
              <a:miter/>
            </a:ln>
          </p:spPr>
          <p:txBody>
            <a:bodyPr rtlCol="0" anchor="ctr"/>
            <a:lstStyle/>
            <a:p>
              <a:endParaRPr lang="ru-RU"/>
            </a:p>
          </p:txBody>
        </p:sp>
      </p:grpSp>
      <p:sp>
        <p:nvSpPr>
          <p:cNvPr id="3" name="Номер слайда 16">
            <a:extLst>
              <a:ext uri="{FF2B5EF4-FFF2-40B4-BE49-F238E27FC236}">
                <a16:creationId xmlns:a16="http://schemas.microsoft.com/office/drawing/2014/main" id="{145A6A7F-98FF-A4AC-C6B4-F0677F248A3C}"/>
              </a:ext>
            </a:extLst>
          </p:cNvPr>
          <p:cNvSpPr txBox="1">
            <a:spLocks/>
          </p:cNvSpPr>
          <p:nvPr/>
        </p:nvSpPr>
        <p:spPr>
          <a:xfrm>
            <a:off x="6533015" y="4631753"/>
            <a:ext cx="2057400" cy="273815"/>
          </a:xfrm>
          <a:prstGeom prst="rect">
            <a:avLst/>
          </a:prstGeom>
        </p:spPr>
        <p:txBody>
          <a:bodyPr vert="horz" lIns="91440" tIns="45720" rIns="91440" bIns="45720" rtlCol="0" anchor="ctr"/>
          <a:lstStyle>
            <a:defPPr>
              <a:defRPr lang="ru-RU"/>
            </a:defPPr>
            <a:lvl1pPr marL="0" algn="r" defTabSz="458937" rtl="0" eaLnBrk="1" latinLnBrk="0" hangingPunct="1">
              <a:defRPr sz="728" b="0" i="0" kern="1200">
                <a:solidFill>
                  <a:srgbClr val="808080"/>
                </a:solidFill>
                <a:latin typeface="IBM Plex Sans" panose="020B0503050203000203" pitchFamily="34" charset="0"/>
                <a:ea typeface="+mn-ea"/>
                <a:cs typeface="+mn-cs"/>
              </a:defRPr>
            </a:lvl1pPr>
            <a:lvl2pPr marL="229469" algn="l" defTabSz="458937" rtl="0" eaLnBrk="1" latinLnBrk="0" hangingPunct="1">
              <a:defRPr sz="903" kern="1200">
                <a:solidFill>
                  <a:schemeClr val="tx1"/>
                </a:solidFill>
                <a:latin typeface="+mn-lt"/>
                <a:ea typeface="+mn-ea"/>
                <a:cs typeface="+mn-cs"/>
              </a:defRPr>
            </a:lvl2pPr>
            <a:lvl3pPr marL="458937" algn="l" defTabSz="458937" rtl="0" eaLnBrk="1" latinLnBrk="0" hangingPunct="1">
              <a:defRPr sz="903" kern="1200">
                <a:solidFill>
                  <a:schemeClr val="tx1"/>
                </a:solidFill>
                <a:latin typeface="+mn-lt"/>
                <a:ea typeface="+mn-ea"/>
                <a:cs typeface="+mn-cs"/>
              </a:defRPr>
            </a:lvl3pPr>
            <a:lvl4pPr marL="688406" algn="l" defTabSz="458937" rtl="0" eaLnBrk="1" latinLnBrk="0" hangingPunct="1">
              <a:defRPr sz="903" kern="1200">
                <a:solidFill>
                  <a:schemeClr val="tx1"/>
                </a:solidFill>
                <a:latin typeface="+mn-lt"/>
                <a:ea typeface="+mn-ea"/>
                <a:cs typeface="+mn-cs"/>
              </a:defRPr>
            </a:lvl4pPr>
            <a:lvl5pPr marL="917875" algn="l" defTabSz="458937" rtl="0" eaLnBrk="1" latinLnBrk="0" hangingPunct="1">
              <a:defRPr sz="903" kern="1200">
                <a:solidFill>
                  <a:schemeClr val="tx1"/>
                </a:solidFill>
                <a:latin typeface="+mn-lt"/>
                <a:ea typeface="+mn-ea"/>
                <a:cs typeface="+mn-cs"/>
              </a:defRPr>
            </a:lvl5pPr>
            <a:lvl6pPr marL="1147343" algn="l" defTabSz="458937" rtl="0" eaLnBrk="1" latinLnBrk="0" hangingPunct="1">
              <a:defRPr sz="903" kern="1200">
                <a:solidFill>
                  <a:schemeClr val="tx1"/>
                </a:solidFill>
                <a:latin typeface="+mn-lt"/>
                <a:ea typeface="+mn-ea"/>
                <a:cs typeface="+mn-cs"/>
              </a:defRPr>
            </a:lvl6pPr>
            <a:lvl7pPr marL="1376812" algn="l" defTabSz="458937" rtl="0" eaLnBrk="1" latinLnBrk="0" hangingPunct="1">
              <a:defRPr sz="903" kern="1200">
                <a:solidFill>
                  <a:schemeClr val="tx1"/>
                </a:solidFill>
                <a:latin typeface="+mn-lt"/>
                <a:ea typeface="+mn-ea"/>
                <a:cs typeface="+mn-cs"/>
              </a:defRPr>
            </a:lvl7pPr>
            <a:lvl8pPr marL="1606281" algn="l" defTabSz="458937" rtl="0" eaLnBrk="1" latinLnBrk="0" hangingPunct="1">
              <a:defRPr sz="903" kern="1200">
                <a:solidFill>
                  <a:schemeClr val="tx1"/>
                </a:solidFill>
                <a:latin typeface="+mn-lt"/>
                <a:ea typeface="+mn-ea"/>
                <a:cs typeface="+mn-cs"/>
              </a:defRPr>
            </a:lvl8pPr>
            <a:lvl9pPr marL="1835749" algn="l" defTabSz="458937" rtl="0" eaLnBrk="1" latinLnBrk="0" hangingPunct="1">
              <a:defRPr sz="903" kern="1200">
                <a:solidFill>
                  <a:schemeClr val="tx1"/>
                </a:solidFill>
                <a:latin typeface="+mn-lt"/>
                <a:ea typeface="+mn-ea"/>
                <a:cs typeface="+mn-cs"/>
              </a:defRPr>
            </a:lvl9pPr>
          </a:lstStyle>
          <a:p>
            <a:fld id="{7F51F9F8-EAF5-D645-AF75-0522F1FAF6E8}" type="slidenum">
              <a:rPr lang="ru-RU" smtClean="0"/>
              <a:pPr/>
              <a:t>34</a:t>
            </a:fld>
            <a:endParaRPr lang="ru-RU" dirty="0"/>
          </a:p>
        </p:txBody>
      </p:sp>
      <p:sp>
        <p:nvSpPr>
          <p:cNvPr id="2085" name="Заголовок 1">
            <a:extLst>
              <a:ext uri="{FF2B5EF4-FFF2-40B4-BE49-F238E27FC236}">
                <a16:creationId xmlns:a16="http://schemas.microsoft.com/office/drawing/2014/main" id="{7FB4C608-010C-A54C-6044-229A0E2987B0}"/>
              </a:ext>
            </a:extLst>
          </p:cNvPr>
          <p:cNvSpPr txBox="1">
            <a:spLocks/>
          </p:cNvSpPr>
          <p:nvPr/>
        </p:nvSpPr>
        <p:spPr>
          <a:xfrm>
            <a:off x="597626" y="627649"/>
            <a:ext cx="7992000" cy="512134"/>
          </a:xfrm>
          <a:prstGeom prst="rect">
            <a:avLst/>
          </a:prstGeom>
        </p:spPr>
        <p:txBody>
          <a:bodyPr vert="horz" lIns="91440" tIns="45720" rIns="91440" bIns="45720" rtlCol="0" anchor="t">
            <a:normAutofit fontScale="25000" lnSpcReduction="20000"/>
          </a:bodyPr>
          <a:lstStyle>
            <a:lvl1pPr algn="l" defTabSz="685789" rtl="0" eaLnBrk="1" latinLnBrk="0" hangingPunct="1">
              <a:lnSpc>
                <a:spcPct val="90000"/>
              </a:lnSpc>
              <a:spcBef>
                <a:spcPct val="0"/>
              </a:spcBef>
              <a:buNone/>
              <a:defRPr sz="2400" b="1" kern="1200">
                <a:solidFill>
                  <a:schemeClr val="tx1"/>
                </a:solidFill>
                <a:latin typeface="Montserrat" pitchFamily="2" charset="0"/>
                <a:ea typeface="+mj-ea"/>
                <a:cs typeface="+mj-cs"/>
              </a:defRPr>
            </a:lvl1pPr>
          </a:lstStyle>
          <a:p>
            <a:pPr algn="just"/>
            <a:r>
              <a:rPr lang="en-US" sz="8000" dirty="0">
                <a:solidFill>
                  <a:schemeClr val="bg2">
                    <a:lumMod val="50000"/>
                  </a:schemeClr>
                </a:solidFill>
              </a:rPr>
              <a:t>Expected calibration error (ECE)</a:t>
            </a:r>
          </a:p>
          <a:p>
            <a:pPr algn="just"/>
            <a:r>
              <a:rPr lang="en-US" sz="3600" b="0" dirty="0">
                <a:solidFill>
                  <a:srgbClr val="3C3C43"/>
                </a:solidFill>
                <a:latin typeface="IBM Plex Sans" panose="020B0503050203000203" pitchFamily="34" charset="0"/>
              </a:rPr>
              <a:t>I</a:t>
            </a:r>
            <a:r>
              <a:rPr lang="et-EE" sz="3600" b="0" dirty="0">
                <a:solidFill>
                  <a:srgbClr val="3C3C43"/>
                </a:solidFill>
                <a:latin typeface="IBM Plex Sans" panose="020B0503050203000203" pitchFamily="34" charset="0"/>
              </a:rPr>
              <a:t>s a metric used to evaluate the calibration of a classification model. Calibration refers to how well the predicted probabilities of a model match the actual likelihood of the outcomes. In other words, a well-calibrated model should produce probabilities that reflect the true likelihood of the events they predicts</a:t>
            </a:r>
            <a:r>
              <a:rPr lang="en-US" sz="3600" b="0" dirty="0">
                <a:solidFill>
                  <a:srgbClr val="3C3C43"/>
                </a:solidFill>
                <a:latin typeface="IBM Plex Sans" panose="020B0503050203000203" pitchFamily="34" charset="0"/>
              </a:rPr>
              <a:t>.</a:t>
            </a:r>
            <a:endParaRPr lang="ru-RU" sz="1800" dirty="0">
              <a:solidFill>
                <a:schemeClr val="tx1">
                  <a:lumMod val="75000"/>
                  <a:lumOff val="25000"/>
                </a:schemeClr>
              </a:solidFill>
            </a:endParaRPr>
          </a:p>
        </p:txBody>
      </p:sp>
      <p:sp>
        <p:nvSpPr>
          <p:cNvPr id="12" name="Нижний колонтитул 4">
            <a:extLst>
              <a:ext uri="{FF2B5EF4-FFF2-40B4-BE49-F238E27FC236}">
                <a16:creationId xmlns:a16="http://schemas.microsoft.com/office/drawing/2014/main" id="{C4293315-31BA-B3F2-8DE8-77220A15CE5E}"/>
              </a:ext>
            </a:extLst>
          </p:cNvPr>
          <p:cNvSpPr txBox="1">
            <a:spLocks/>
          </p:cNvSpPr>
          <p:nvPr/>
        </p:nvSpPr>
        <p:spPr>
          <a:xfrm>
            <a:off x="597588" y="347868"/>
            <a:ext cx="3086100" cy="273815"/>
          </a:xfrm>
          <a:prstGeom prst="rect">
            <a:avLst/>
          </a:prstGeom>
        </p:spPr>
        <p:txBody>
          <a:bodyPr vert="horz" lIns="45899" tIns="22950" rIns="45899" bIns="22950" rtlCol="0" anchor="ctr"/>
          <a:lstStyle>
            <a:defPPr>
              <a:defRPr lang="ru-RU"/>
            </a:defPPr>
            <a:lvl1pPr marL="0" algn="l" defTabSz="914400" rtl="0" eaLnBrk="1" latinLnBrk="0" hangingPunct="1">
              <a:defRPr sz="1450" b="0" kern="1200">
                <a:solidFill>
                  <a:srgbClr val="808080"/>
                </a:solidFill>
                <a:latin typeface="Montserrat"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728" dirty="0">
                <a:latin typeface="IBM Plex Sans" panose="020B0503050203000203" pitchFamily="34" charset="0"/>
              </a:rPr>
              <a:t>Lecture 6. Loss Functions. Uncertainty Estimation</a:t>
            </a:r>
            <a:br>
              <a:rPr lang="en-US" sz="728" dirty="0">
                <a:latin typeface="IBM Plex Sans" panose="020B0503050203000203" pitchFamily="34" charset="0"/>
              </a:rPr>
            </a:br>
            <a:r>
              <a:rPr lang="en-US" sz="728" dirty="0">
                <a:latin typeface="IBM Plex Sans" panose="020B0503050203000203" pitchFamily="34" charset="0"/>
              </a:rPr>
              <a:t>by Alexei Kornaev</a:t>
            </a:r>
            <a:endParaRPr lang="ru-RU" sz="728" dirty="0">
              <a:latin typeface="IBM Plex Sans" panose="020B0503050203000203" pitchFamily="34" charset="0"/>
            </a:endParaRPr>
          </a:p>
        </p:txBody>
      </p:sp>
      <p:pic>
        <p:nvPicPr>
          <p:cNvPr id="2" name="Рисунок 1">
            <a:extLst>
              <a:ext uri="{FF2B5EF4-FFF2-40B4-BE49-F238E27FC236}">
                <a16:creationId xmlns:a16="http://schemas.microsoft.com/office/drawing/2014/main" id="{7ADD4794-5C3C-D7F8-0CDF-EFD614B83B28}"/>
              </a:ext>
            </a:extLst>
          </p:cNvPr>
          <p:cNvPicPr>
            <a:picLocks noChangeAspect="1"/>
          </p:cNvPicPr>
          <p:nvPr/>
        </p:nvPicPr>
        <p:blipFill>
          <a:blip r:embed="rId2"/>
          <a:stretch>
            <a:fillRect/>
          </a:stretch>
        </p:blipFill>
        <p:spPr>
          <a:xfrm>
            <a:off x="595312" y="2017931"/>
            <a:ext cx="2482257" cy="2577206"/>
          </a:xfrm>
          <a:prstGeom prst="rect">
            <a:avLst/>
          </a:prstGeom>
        </p:spPr>
      </p:pic>
      <p:graphicFrame>
        <p:nvGraphicFramePr>
          <p:cNvPr id="17" name="Таблица 16">
            <a:extLst>
              <a:ext uri="{FF2B5EF4-FFF2-40B4-BE49-F238E27FC236}">
                <a16:creationId xmlns:a16="http://schemas.microsoft.com/office/drawing/2014/main" id="{499BA95D-18E8-75B6-FB82-BB78BF3D3AA1}"/>
              </a:ext>
            </a:extLst>
          </p:cNvPr>
          <p:cNvGraphicFramePr>
            <a:graphicFrameLocks noGrp="1"/>
          </p:cNvGraphicFramePr>
          <p:nvPr>
            <p:extLst>
              <p:ext uri="{D42A27DB-BD31-4B8C-83A1-F6EECF244321}">
                <p14:modId xmlns:p14="http://schemas.microsoft.com/office/powerpoint/2010/main" val="1680208676"/>
              </p:ext>
            </p:extLst>
          </p:nvPr>
        </p:nvGraphicFramePr>
        <p:xfrm>
          <a:off x="3152775" y="2283126"/>
          <a:ext cx="5462715" cy="1722120"/>
        </p:xfrm>
        <a:graphic>
          <a:graphicData uri="http://schemas.openxmlformats.org/drawingml/2006/table">
            <a:tbl>
              <a:tblPr/>
              <a:tblGrid>
                <a:gridCol w="1092543">
                  <a:extLst>
                    <a:ext uri="{9D8B030D-6E8A-4147-A177-3AD203B41FA5}">
                      <a16:colId xmlns:a16="http://schemas.microsoft.com/office/drawing/2014/main" val="51376283"/>
                    </a:ext>
                  </a:extLst>
                </a:gridCol>
                <a:gridCol w="1092543">
                  <a:extLst>
                    <a:ext uri="{9D8B030D-6E8A-4147-A177-3AD203B41FA5}">
                      <a16:colId xmlns:a16="http://schemas.microsoft.com/office/drawing/2014/main" val="1211472634"/>
                    </a:ext>
                  </a:extLst>
                </a:gridCol>
                <a:gridCol w="1092543">
                  <a:extLst>
                    <a:ext uri="{9D8B030D-6E8A-4147-A177-3AD203B41FA5}">
                      <a16:colId xmlns:a16="http://schemas.microsoft.com/office/drawing/2014/main" val="2663521346"/>
                    </a:ext>
                  </a:extLst>
                </a:gridCol>
                <a:gridCol w="1092543">
                  <a:extLst>
                    <a:ext uri="{9D8B030D-6E8A-4147-A177-3AD203B41FA5}">
                      <a16:colId xmlns:a16="http://schemas.microsoft.com/office/drawing/2014/main" val="437416520"/>
                    </a:ext>
                  </a:extLst>
                </a:gridCol>
                <a:gridCol w="1092543">
                  <a:extLst>
                    <a:ext uri="{9D8B030D-6E8A-4147-A177-3AD203B41FA5}">
                      <a16:colId xmlns:a16="http://schemas.microsoft.com/office/drawing/2014/main" val="2576497602"/>
                    </a:ext>
                  </a:extLst>
                </a:gridCol>
              </a:tblGrid>
              <a:tr h="0">
                <a:tc>
                  <a:txBody>
                    <a:bodyPr/>
                    <a:lstStyle/>
                    <a:p>
                      <a:pPr algn="l"/>
                      <a:r>
                        <a:rPr lang="et-EE" sz="1100" b="0" dirty="0">
                          <a:effectLst/>
                          <a:latin typeface="IBM Plex Sans" panose="020B0503050203000203" pitchFamily="34" charset="0"/>
                        </a:rPr>
                        <a:t>Bin</a:t>
                      </a:r>
                    </a:p>
                  </a:txBody>
                  <a:tcPr anchor="ctr">
                    <a:lnL>
                      <a:noFill/>
                    </a:lnL>
                    <a:lnR>
                      <a:noFill/>
                    </a:lnR>
                    <a:lnT>
                      <a:noFill/>
                    </a:lnT>
                    <a:lnB>
                      <a:noFill/>
                    </a:lnB>
                    <a:solidFill>
                      <a:srgbClr val="F7F7F7"/>
                    </a:solidFill>
                  </a:tcPr>
                </a:tc>
                <a:tc>
                  <a:txBody>
                    <a:bodyPr/>
                    <a:lstStyle/>
                    <a:p>
                      <a:pPr algn="l"/>
                      <a:r>
                        <a:rPr lang="et-EE" sz="1100" b="0">
                          <a:effectLst/>
                          <a:latin typeface="IBM Plex Sans" panose="020B0503050203000203" pitchFamily="34" charset="0"/>
                        </a:rPr>
                        <a:t># Predictions</a:t>
                      </a:r>
                    </a:p>
                  </a:txBody>
                  <a:tcPr anchor="ctr">
                    <a:lnL>
                      <a:noFill/>
                    </a:lnL>
                    <a:lnR>
                      <a:noFill/>
                    </a:lnR>
                    <a:lnT>
                      <a:noFill/>
                    </a:lnT>
                    <a:lnB>
                      <a:noFill/>
                    </a:lnB>
                    <a:solidFill>
                      <a:srgbClr val="F7F7F7"/>
                    </a:solidFill>
                  </a:tcPr>
                </a:tc>
                <a:tc>
                  <a:txBody>
                    <a:bodyPr/>
                    <a:lstStyle/>
                    <a:p>
                      <a:pPr algn="l"/>
                      <a:r>
                        <a:rPr lang="et-EE" sz="1100" b="0">
                          <a:effectLst/>
                          <a:latin typeface="IBM Plex Sans" panose="020B0503050203000203" pitchFamily="34" charset="0"/>
                        </a:rPr>
                        <a:t>Avg. Pred. Prob.</a:t>
                      </a:r>
                    </a:p>
                  </a:txBody>
                  <a:tcPr anchor="ctr">
                    <a:lnL>
                      <a:noFill/>
                    </a:lnL>
                    <a:lnR>
                      <a:noFill/>
                    </a:lnR>
                    <a:lnT>
                      <a:noFill/>
                    </a:lnT>
                    <a:lnB>
                      <a:noFill/>
                    </a:lnB>
                    <a:solidFill>
                      <a:srgbClr val="F7F7F7"/>
                    </a:solidFill>
                  </a:tcPr>
                </a:tc>
                <a:tc>
                  <a:txBody>
                    <a:bodyPr/>
                    <a:lstStyle/>
                    <a:p>
                      <a:pPr algn="l"/>
                      <a:r>
                        <a:rPr lang="et-EE" sz="1100" b="0">
                          <a:effectLst/>
                          <a:latin typeface="IBM Plex Sans" panose="020B0503050203000203" pitchFamily="34" charset="0"/>
                        </a:rPr>
                        <a:t>Accuracy</a:t>
                      </a:r>
                    </a:p>
                  </a:txBody>
                  <a:tcPr anchor="ctr">
                    <a:lnL>
                      <a:noFill/>
                    </a:lnL>
                    <a:lnR>
                      <a:noFill/>
                    </a:lnR>
                    <a:lnT>
                      <a:noFill/>
                    </a:lnT>
                    <a:lnB>
                      <a:noFill/>
                    </a:lnB>
                    <a:solidFill>
                      <a:srgbClr val="F7F7F7"/>
                    </a:solidFill>
                  </a:tcPr>
                </a:tc>
                <a:tc>
                  <a:txBody>
                    <a:bodyPr/>
                    <a:lstStyle/>
                    <a:p>
                      <a:pPr algn="l"/>
                      <a:r>
                        <a:rPr lang="et-EE" sz="1100" b="0">
                          <a:effectLst/>
                          <a:latin typeface="IBM Plex Sans" panose="020B0503050203000203" pitchFamily="34" charset="0"/>
                        </a:rPr>
                        <a:t>Difference</a:t>
                      </a:r>
                    </a:p>
                  </a:txBody>
                  <a:tcPr anchor="ctr">
                    <a:lnL>
                      <a:noFill/>
                    </a:lnL>
                    <a:lnR>
                      <a:noFill/>
                    </a:lnR>
                    <a:lnT>
                      <a:noFill/>
                    </a:lnT>
                    <a:lnB>
                      <a:noFill/>
                    </a:lnB>
                    <a:solidFill>
                      <a:srgbClr val="F7F7F7"/>
                    </a:solidFill>
                  </a:tcPr>
                </a:tc>
                <a:extLst>
                  <a:ext uri="{0D108BD9-81ED-4DB2-BD59-A6C34878D82A}">
                    <a16:rowId xmlns:a16="http://schemas.microsoft.com/office/drawing/2014/main" val="3337322669"/>
                  </a:ext>
                </a:extLst>
              </a:tr>
              <a:tr h="0">
                <a:tc>
                  <a:txBody>
                    <a:bodyPr/>
                    <a:lstStyle/>
                    <a:p>
                      <a:r>
                        <a:rPr lang="ru-RU" sz="1100">
                          <a:effectLst/>
                          <a:latin typeface="IBM Plex Sans" panose="020B0503050203000203" pitchFamily="34" charset="0"/>
                        </a:rPr>
                        <a:t>1</a:t>
                      </a:r>
                    </a:p>
                  </a:txBody>
                  <a:tcPr anchor="ctr">
                    <a:lnL>
                      <a:noFill/>
                    </a:lnL>
                    <a:lnR>
                      <a:noFill/>
                    </a:lnR>
                    <a:lnT>
                      <a:noFill/>
                    </a:lnT>
                    <a:lnB>
                      <a:noFill/>
                    </a:lnB>
                    <a:solidFill>
                      <a:srgbClr val="F7F7F7"/>
                    </a:solidFill>
                  </a:tcPr>
                </a:tc>
                <a:tc>
                  <a:txBody>
                    <a:bodyPr/>
                    <a:lstStyle/>
                    <a:p>
                      <a:r>
                        <a:rPr lang="ru-RU" sz="1100">
                          <a:effectLst/>
                          <a:latin typeface="IBM Plex Sans" panose="020B0503050203000203" pitchFamily="34" charset="0"/>
                        </a:rPr>
                        <a:t>100</a:t>
                      </a:r>
                    </a:p>
                  </a:txBody>
                  <a:tcPr anchor="ctr">
                    <a:lnL>
                      <a:noFill/>
                    </a:lnL>
                    <a:lnR>
                      <a:noFill/>
                    </a:lnR>
                    <a:lnT>
                      <a:noFill/>
                    </a:lnT>
                    <a:lnB>
                      <a:noFill/>
                    </a:lnB>
                    <a:solidFill>
                      <a:srgbClr val="F7F7F7"/>
                    </a:solidFill>
                  </a:tcPr>
                </a:tc>
                <a:tc>
                  <a:txBody>
                    <a:bodyPr/>
                    <a:lstStyle/>
                    <a:p>
                      <a:r>
                        <a:rPr lang="ru-RU" sz="1100" dirty="0">
                          <a:effectLst/>
                          <a:latin typeface="IBM Plex Sans" panose="020B0503050203000203" pitchFamily="34" charset="0"/>
                        </a:rPr>
                        <a:t>0.1</a:t>
                      </a:r>
                    </a:p>
                  </a:txBody>
                  <a:tcPr anchor="ctr">
                    <a:lnL>
                      <a:noFill/>
                    </a:lnL>
                    <a:lnR>
                      <a:noFill/>
                    </a:lnR>
                    <a:lnT>
                      <a:noFill/>
                    </a:lnT>
                    <a:lnB>
                      <a:noFill/>
                    </a:lnB>
                    <a:solidFill>
                      <a:srgbClr val="F7F7F7"/>
                    </a:solidFill>
                  </a:tcPr>
                </a:tc>
                <a:tc>
                  <a:txBody>
                    <a:bodyPr/>
                    <a:lstStyle/>
                    <a:p>
                      <a:r>
                        <a:rPr lang="ru-RU" sz="1100">
                          <a:effectLst/>
                          <a:latin typeface="IBM Plex Sans" panose="020B0503050203000203" pitchFamily="34" charset="0"/>
                        </a:rPr>
                        <a:t>0.08</a:t>
                      </a:r>
                    </a:p>
                  </a:txBody>
                  <a:tcPr anchor="ctr">
                    <a:lnL>
                      <a:noFill/>
                    </a:lnL>
                    <a:lnR>
                      <a:noFill/>
                    </a:lnR>
                    <a:lnT>
                      <a:noFill/>
                    </a:lnT>
                    <a:lnB>
                      <a:noFill/>
                    </a:lnB>
                    <a:solidFill>
                      <a:srgbClr val="F7F7F7"/>
                    </a:solidFill>
                  </a:tcPr>
                </a:tc>
                <a:tc>
                  <a:txBody>
                    <a:bodyPr/>
                    <a:lstStyle/>
                    <a:p>
                      <a:r>
                        <a:rPr lang="ru-RU" sz="1100">
                          <a:effectLst/>
                          <a:latin typeface="IBM Plex Sans" panose="020B0503050203000203" pitchFamily="34" charset="0"/>
                        </a:rPr>
                        <a:t>0.02</a:t>
                      </a:r>
                    </a:p>
                  </a:txBody>
                  <a:tcPr anchor="ctr">
                    <a:lnL>
                      <a:noFill/>
                    </a:lnL>
                    <a:lnR>
                      <a:noFill/>
                    </a:lnR>
                    <a:lnT>
                      <a:noFill/>
                    </a:lnT>
                    <a:lnB>
                      <a:noFill/>
                    </a:lnB>
                    <a:solidFill>
                      <a:srgbClr val="F7F7F7"/>
                    </a:solidFill>
                  </a:tcPr>
                </a:tc>
                <a:extLst>
                  <a:ext uri="{0D108BD9-81ED-4DB2-BD59-A6C34878D82A}">
                    <a16:rowId xmlns:a16="http://schemas.microsoft.com/office/drawing/2014/main" val="3273694598"/>
                  </a:ext>
                </a:extLst>
              </a:tr>
              <a:tr h="0">
                <a:tc>
                  <a:txBody>
                    <a:bodyPr/>
                    <a:lstStyle/>
                    <a:p>
                      <a:r>
                        <a:rPr lang="ru-RU" sz="1100">
                          <a:effectLst/>
                          <a:latin typeface="IBM Plex Sans" panose="020B0503050203000203" pitchFamily="34" charset="0"/>
                        </a:rPr>
                        <a:t>2</a:t>
                      </a:r>
                    </a:p>
                  </a:txBody>
                  <a:tcPr anchor="ctr">
                    <a:lnL>
                      <a:noFill/>
                    </a:lnL>
                    <a:lnR>
                      <a:noFill/>
                    </a:lnR>
                    <a:lnT>
                      <a:noFill/>
                    </a:lnT>
                    <a:lnB>
                      <a:noFill/>
                    </a:lnB>
                    <a:solidFill>
                      <a:srgbClr val="F7F7F7"/>
                    </a:solidFill>
                  </a:tcPr>
                </a:tc>
                <a:tc>
                  <a:txBody>
                    <a:bodyPr/>
                    <a:lstStyle/>
                    <a:p>
                      <a:r>
                        <a:rPr lang="ru-RU" sz="1100">
                          <a:effectLst/>
                          <a:latin typeface="IBM Plex Sans" panose="020B0503050203000203" pitchFamily="34" charset="0"/>
                        </a:rPr>
                        <a:t>150</a:t>
                      </a:r>
                    </a:p>
                  </a:txBody>
                  <a:tcPr anchor="ctr">
                    <a:lnL>
                      <a:noFill/>
                    </a:lnL>
                    <a:lnR>
                      <a:noFill/>
                    </a:lnR>
                    <a:lnT>
                      <a:noFill/>
                    </a:lnT>
                    <a:lnB>
                      <a:noFill/>
                    </a:lnB>
                    <a:solidFill>
                      <a:srgbClr val="F7F7F7"/>
                    </a:solidFill>
                  </a:tcPr>
                </a:tc>
                <a:tc>
                  <a:txBody>
                    <a:bodyPr/>
                    <a:lstStyle/>
                    <a:p>
                      <a:r>
                        <a:rPr lang="ru-RU" sz="1100">
                          <a:effectLst/>
                          <a:latin typeface="IBM Plex Sans" panose="020B0503050203000203" pitchFamily="34" charset="0"/>
                        </a:rPr>
                        <a:t>0.2</a:t>
                      </a:r>
                    </a:p>
                  </a:txBody>
                  <a:tcPr anchor="ctr">
                    <a:lnL>
                      <a:noFill/>
                    </a:lnL>
                    <a:lnR>
                      <a:noFill/>
                    </a:lnR>
                    <a:lnT>
                      <a:noFill/>
                    </a:lnT>
                    <a:lnB>
                      <a:noFill/>
                    </a:lnB>
                    <a:solidFill>
                      <a:srgbClr val="F7F7F7"/>
                    </a:solidFill>
                  </a:tcPr>
                </a:tc>
                <a:tc>
                  <a:txBody>
                    <a:bodyPr/>
                    <a:lstStyle/>
                    <a:p>
                      <a:r>
                        <a:rPr lang="ru-RU" sz="1100">
                          <a:effectLst/>
                          <a:latin typeface="IBM Plex Sans" panose="020B0503050203000203" pitchFamily="34" charset="0"/>
                        </a:rPr>
                        <a:t>0.18</a:t>
                      </a:r>
                    </a:p>
                  </a:txBody>
                  <a:tcPr anchor="ctr">
                    <a:lnL>
                      <a:noFill/>
                    </a:lnL>
                    <a:lnR>
                      <a:noFill/>
                    </a:lnR>
                    <a:lnT>
                      <a:noFill/>
                    </a:lnT>
                    <a:lnB>
                      <a:noFill/>
                    </a:lnB>
                    <a:solidFill>
                      <a:srgbClr val="F7F7F7"/>
                    </a:solidFill>
                  </a:tcPr>
                </a:tc>
                <a:tc>
                  <a:txBody>
                    <a:bodyPr/>
                    <a:lstStyle/>
                    <a:p>
                      <a:r>
                        <a:rPr lang="ru-RU" sz="1100">
                          <a:effectLst/>
                          <a:latin typeface="IBM Plex Sans" panose="020B0503050203000203" pitchFamily="34" charset="0"/>
                        </a:rPr>
                        <a:t>0.02</a:t>
                      </a:r>
                    </a:p>
                  </a:txBody>
                  <a:tcPr anchor="ctr">
                    <a:lnL>
                      <a:noFill/>
                    </a:lnL>
                    <a:lnR>
                      <a:noFill/>
                    </a:lnR>
                    <a:lnT>
                      <a:noFill/>
                    </a:lnT>
                    <a:lnB>
                      <a:noFill/>
                    </a:lnB>
                    <a:solidFill>
                      <a:srgbClr val="F7F7F7"/>
                    </a:solidFill>
                  </a:tcPr>
                </a:tc>
                <a:extLst>
                  <a:ext uri="{0D108BD9-81ED-4DB2-BD59-A6C34878D82A}">
                    <a16:rowId xmlns:a16="http://schemas.microsoft.com/office/drawing/2014/main" val="918382713"/>
                  </a:ext>
                </a:extLst>
              </a:tr>
              <a:tr h="0">
                <a:tc>
                  <a:txBody>
                    <a:bodyPr/>
                    <a:lstStyle/>
                    <a:p>
                      <a:r>
                        <a:rPr lang="ru-RU" sz="1100" dirty="0">
                          <a:effectLst/>
                          <a:latin typeface="IBM Plex Sans" panose="020B0503050203000203" pitchFamily="34" charset="0"/>
                        </a:rPr>
                        <a:t>3</a:t>
                      </a:r>
                    </a:p>
                  </a:txBody>
                  <a:tcPr anchor="ctr">
                    <a:lnL>
                      <a:noFill/>
                    </a:lnL>
                    <a:lnR>
                      <a:noFill/>
                    </a:lnR>
                    <a:lnT>
                      <a:noFill/>
                    </a:lnT>
                    <a:lnB>
                      <a:noFill/>
                    </a:lnB>
                    <a:solidFill>
                      <a:srgbClr val="F7F7F7"/>
                    </a:solidFill>
                  </a:tcPr>
                </a:tc>
                <a:tc>
                  <a:txBody>
                    <a:bodyPr/>
                    <a:lstStyle/>
                    <a:p>
                      <a:r>
                        <a:rPr lang="ru-RU" sz="1100">
                          <a:effectLst/>
                          <a:latin typeface="IBM Plex Sans" panose="020B0503050203000203" pitchFamily="34" charset="0"/>
                        </a:rPr>
                        <a:t>200</a:t>
                      </a:r>
                    </a:p>
                  </a:txBody>
                  <a:tcPr anchor="ctr">
                    <a:lnL>
                      <a:noFill/>
                    </a:lnL>
                    <a:lnR>
                      <a:noFill/>
                    </a:lnR>
                    <a:lnT>
                      <a:noFill/>
                    </a:lnT>
                    <a:lnB>
                      <a:noFill/>
                    </a:lnB>
                    <a:solidFill>
                      <a:srgbClr val="F7F7F7"/>
                    </a:solidFill>
                  </a:tcPr>
                </a:tc>
                <a:tc>
                  <a:txBody>
                    <a:bodyPr/>
                    <a:lstStyle/>
                    <a:p>
                      <a:r>
                        <a:rPr lang="ru-RU" sz="1100" dirty="0">
                          <a:effectLst/>
                          <a:latin typeface="IBM Plex Sans" panose="020B0503050203000203" pitchFamily="34" charset="0"/>
                        </a:rPr>
                        <a:t>0.3</a:t>
                      </a:r>
                    </a:p>
                  </a:txBody>
                  <a:tcPr anchor="ctr">
                    <a:lnL>
                      <a:noFill/>
                    </a:lnL>
                    <a:lnR>
                      <a:noFill/>
                    </a:lnR>
                    <a:lnT>
                      <a:noFill/>
                    </a:lnT>
                    <a:lnB>
                      <a:noFill/>
                    </a:lnB>
                    <a:solidFill>
                      <a:srgbClr val="F7F7F7"/>
                    </a:solidFill>
                  </a:tcPr>
                </a:tc>
                <a:tc>
                  <a:txBody>
                    <a:bodyPr/>
                    <a:lstStyle/>
                    <a:p>
                      <a:r>
                        <a:rPr lang="ru-RU" sz="1100">
                          <a:effectLst/>
                          <a:latin typeface="IBM Plex Sans" panose="020B0503050203000203" pitchFamily="34" charset="0"/>
                        </a:rPr>
                        <a:t>0.27</a:t>
                      </a:r>
                    </a:p>
                  </a:txBody>
                  <a:tcPr anchor="ctr">
                    <a:lnL>
                      <a:noFill/>
                    </a:lnL>
                    <a:lnR>
                      <a:noFill/>
                    </a:lnR>
                    <a:lnT>
                      <a:noFill/>
                    </a:lnT>
                    <a:lnB>
                      <a:noFill/>
                    </a:lnB>
                    <a:solidFill>
                      <a:srgbClr val="F7F7F7"/>
                    </a:solidFill>
                  </a:tcPr>
                </a:tc>
                <a:tc>
                  <a:txBody>
                    <a:bodyPr/>
                    <a:lstStyle/>
                    <a:p>
                      <a:r>
                        <a:rPr lang="ru-RU" sz="1100">
                          <a:effectLst/>
                          <a:latin typeface="IBM Plex Sans" panose="020B0503050203000203" pitchFamily="34" charset="0"/>
                        </a:rPr>
                        <a:t>0.03</a:t>
                      </a:r>
                    </a:p>
                  </a:txBody>
                  <a:tcPr anchor="ctr">
                    <a:lnL>
                      <a:noFill/>
                    </a:lnL>
                    <a:lnR>
                      <a:noFill/>
                    </a:lnR>
                    <a:lnT>
                      <a:noFill/>
                    </a:lnT>
                    <a:lnB>
                      <a:noFill/>
                    </a:lnB>
                    <a:solidFill>
                      <a:srgbClr val="F7F7F7"/>
                    </a:solidFill>
                  </a:tcPr>
                </a:tc>
                <a:extLst>
                  <a:ext uri="{0D108BD9-81ED-4DB2-BD59-A6C34878D82A}">
                    <a16:rowId xmlns:a16="http://schemas.microsoft.com/office/drawing/2014/main" val="517301992"/>
                  </a:ext>
                </a:extLst>
              </a:tr>
              <a:tr h="0">
                <a:tc>
                  <a:txBody>
                    <a:bodyPr/>
                    <a:lstStyle/>
                    <a:p>
                      <a:r>
                        <a:rPr lang="ru-RU" sz="1100">
                          <a:effectLst/>
                          <a:latin typeface="IBM Plex Sans" panose="020B0503050203000203" pitchFamily="34" charset="0"/>
                        </a:rPr>
                        <a:t>...</a:t>
                      </a:r>
                    </a:p>
                  </a:txBody>
                  <a:tcPr anchor="ctr">
                    <a:lnL>
                      <a:noFill/>
                    </a:lnL>
                    <a:lnR>
                      <a:noFill/>
                    </a:lnR>
                    <a:lnT>
                      <a:noFill/>
                    </a:lnT>
                    <a:lnB>
                      <a:noFill/>
                    </a:lnB>
                    <a:solidFill>
                      <a:srgbClr val="F7F7F7"/>
                    </a:solidFill>
                  </a:tcPr>
                </a:tc>
                <a:tc>
                  <a:txBody>
                    <a:bodyPr/>
                    <a:lstStyle/>
                    <a:p>
                      <a:r>
                        <a:rPr lang="ru-RU" sz="1100">
                          <a:effectLst/>
                          <a:latin typeface="IBM Plex Sans" panose="020B0503050203000203" pitchFamily="34" charset="0"/>
                        </a:rPr>
                        <a:t>...</a:t>
                      </a:r>
                    </a:p>
                  </a:txBody>
                  <a:tcPr anchor="ctr">
                    <a:lnL>
                      <a:noFill/>
                    </a:lnL>
                    <a:lnR>
                      <a:noFill/>
                    </a:lnR>
                    <a:lnT>
                      <a:noFill/>
                    </a:lnT>
                    <a:lnB>
                      <a:noFill/>
                    </a:lnB>
                    <a:solidFill>
                      <a:srgbClr val="F7F7F7"/>
                    </a:solidFill>
                  </a:tcPr>
                </a:tc>
                <a:tc>
                  <a:txBody>
                    <a:bodyPr/>
                    <a:lstStyle/>
                    <a:p>
                      <a:r>
                        <a:rPr lang="ru-RU" sz="1100">
                          <a:effectLst/>
                          <a:latin typeface="IBM Plex Sans" panose="020B0503050203000203" pitchFamily="34" charset="0"/>
                        </a:rPr>
                        <a:t>...</a:t>
                      </a:r>
                    </a:p>
                  </a:txBody>
                  <a:tcPr anchor="ctr">
                    <a:lnL>
                      <a:noFill/>
                    </a:lnL>
                    <a:lnR>
                      <a:noFill/>
                    </a:lnR>
                    <a:lnT>
                      <a:noFill/>
                    </a:lnT>
                    <a:lnB>
                      <a:noFill/>
                    </a:lnB>
                    <a:solidFill>
                      <a:srgbClr val="F7F7F7"/>
                    </a:solidFill>
                  </a:tcPr>
                </a:tc>
                <a:tc>
                  <a:txBody>
                    <a:bodyPr/>
                    <a:lstStyle/>
                    <a:p>
                      <a:r>
                        <a:rPr lang="ru-RU" sz="1100">
                          <a:effectLst/>
                          <a:latin typeface="IBM Plex Sans" panose="020B0503050203000203" pitchFamily="34" charset="0"/>
                        </a:rPr>
                        <a:t>...</a:t>
                      </a:r>
                    </a:p>
                  </a:txBody>
                  <a:tcPr anchor="ctr">
                    <a:lnL>
                      <a:noFill/>
                    </a:lnL>
                    <a:lnR>
                      <a:noFill/>
                    </a:lnR>
                    <a:lnT>
                      <a:noFill/>
                    </a:lnT>
                    <a:lnB>
                      <a:noFill/>
                    </a:lnB>
                    <a:solidFill>
                      <a:srgbClr val="F7F7F7"/>
                    </a:solidFill>
                  </a:tcPr>
                </a:tc>
                <a:tc>
                  <a:txBody>
                    <a:bodyPr/>
                    <a:lstStyle/>
                    <a:p>
                      <a:r>
                        <a:rPr lang="ru-RU" sz="1100">
                          <a:effectLst/>
                          <a:latin typeface="IBM Plex Sans" panose="020B0503050203000203" pitchFamily="34" charset="0"/>
                        </a:rPr>
                        <a:t>...</a:t>
                      </a:r>
                    </a:p>
                  </a:txBody>
                  <a:tcPr anchor="ctr">
                    <a:lnL>
                      <a:noFill/>
                    </a:lnL>
                    <a:lnR>
                      <a:noFill/>
                    </a:lnR>
                    <a:lnT>
                      <a:noFill/>
                    </a:lnT>
                    <a:lnB>
                      <a:noFill/>
                    </a:lnB>
                    <a:solidFill>
                      <a:srgbClr val="F7F7F7"/>
                    </a:solidFill>
                  </a:tcPr>
                </a:tc>
                <a:extLst>
                  <a:ext uri="{0D108BD9-81ED-4DB2-BD59-A6C34878D82A}">
                    <a16:rowId xmlns:a16="http://schemas.microsoft.com/office/drawing/2014/main" val="3515656080"/>
                  </a:ext>
                </a:extLst>
              </a:tr>
              <a:tr h="0">
                <a:tc>
                  <a:txBody>
                    <a:bodyPr/>
                    <a:lstStyle/>
                    <a:p>
                      <a:r>
                        <a:rPr lang="ru-RU" sz="1100">
                          <a:effectLst/>
                          <a:latin typeface="IBM Plex Sans" panose="020B0503050203000203" pitchFamily="34" charset="0"/>
                        </a:rPr>
                        <a:t>10</a:t>
                      </a:r>
                    </a:p>
                  </a:txBody>
                  <a:tcPr anchor="ctr">
                    <a:lnL>
                      <a:noFill/>
                    </a:lnL>
                    <a:lnR>
                      <a:noFill/>
                    </a:lnR>
                    <a:lnT>
                      <a:noFill/>
                    </a:lnT>
                    <a:lnB>
                      <a:noFill/>
                    </a:lnB>
                    <a:solidFill>
                      <a:srgbClr val="F7F7F7"/>
                    </a:solidFill>
                  </a:tcPr>
                </a:tc>
                <a:tc>
                  <a:txBody>
                    <a:bodyPr/>
                    <a:lstStyle/>
                    <a:p>
                      <a:r>
                        <a:rPr lang="ru-RU" sz="1100">
                          <a:effectLst/>
                          <a:latin typeface="IBM Plex Sans" panose="020B0503050203000203" pitchFamily="34" charset="0"/>
                        </a:rPr>
                        <a:t>50</a:t>
                      </a:r>
                    </a:p>
                  </a:txBody>
                  <a:tcPr anchor="ctr">
                    <a:lnL>
                      <a:noFill/>
                    </a:lnL>
                    <a:lnR>
                      <a:noFill/>
                    </a:lnR>
                    <a:lnT>
                      <a:noFill/>
                    </a:lnT>
                    <a:lnB>
                      <a:noFill/>
                    </a:lnB>
                    <a:solidFill>
                      <a:srgbClr val="F7F7F7"/>
                    </a:solidFill>
                  </a:tcPr>
                </a:tc>
                <a:tc>
                  <a:txBody>
                    <a:bodyPr/>
                    <a:lstStyle/>
                    <a:p>
                      <a:r>
                        <a:rPr lang="ru-RU" sz="1100">
                          <a:effectLst/>
                          <a:latin typeface="IBM Plex Sans" panose="020B0503050203000203" pitchFamily="34" charset="0"/>
                        </a:rPr>
                        <a:t>0.9</a:t>
                      </a:r>
                    </a:p>
                  </a:txBody>
                  <a:tcPr anchor="ctr">
                    <a:lnL>
                      <a:noFill/>
                    </a:lnL>
                    <a:lnR>
                      <a:noFill/>
                    </a:lnR>
                    <a:lnT>
                      <a:noFill/>
                    </a:lnT>
                    <a:lnB>
                      <a:noFill/>
                    </a:lnB>
                    <a:solidFill>
                      <a:srgbClr val="F7F7F7"/>
                    </a:solidFill>
                  </a:tcPr>
                </a:tc>
                <a:tc>
                  <a:txBody>
                    <a:bodyPr/>
                    <a:lstStyle/>
                    <a:p>
                      <a:r>
                        <a:rPr lang="ru-RU" sz="1100">
                          <a:effectLst/>
                          <a:latin typeface="IBM Plex Sans" panose="020B0503050203000203" pitchFamily="34" charset="0"/>
                        </a:rPr>
                        <a:t>0.92</a:t>
                      </a:r>
                    </a:p>
                  </a:txBody>
                  <a:tcPr anchor="ctr">
                    <a:lnL>
                      <a:noFill/>
                    </a:lnL>
                    <a:lnR>
                      <a:noFill/>
                    </a:lnR>
                    <a:lnT>
                      <a:noFill/>
                    </a:lnT>
                    <a:lnB>
                      <a:noFill/>
                    </a:lnB>
                    <a:solidFill>
                      <a:srgbClr val="F7F7F7"/>
                    </a:solidFill>
                  </a:tcPr>
                </a:tc>
                <a:tc>
                  <a:txBody>
                    <a:bodyPr/>
                    <a:lstStyle/>
                    <a:p>
                      <a:r>
                        <a:rPr lang="ru-RU" sz="1100" dirty="0">
                          <a:effectLst/>
                          <a:latin typeface="IBM Plex Sans" panose="020B0503050203000203" pitchFamily="34" charset="0"/>
                        </a:rPr>
                        <a:t>0.02</a:t>
                      </a:r>
                    </a:p>
                  </a:txBody>
                  <a:tcPr anchor="ctr">
                    <a:lnL>
                      <a:noFill/>
                    </a:lnL>
                    <a:lnR>
                      <a:noFill/>
                    </a:lnR>
                    <a:lnT>
                      <a:noFill/>
                    </a:lnT>
                    <a:lnB>
                      <a:noFill/>
                    </a:lnB>
                    <a:solidFill>
                      <a:srgbClr val="F7F7F7"/>
                    </a:solidFill>
                  </a:tcPr>
                </a:tc>
                <a:extLst>
                  <a:ext uri="{0D108BD9-81ED-4DB2-BD59-A6C34878D82A}">
                    <a16:rowId xmlns:a16="http://schemas.microsoft.com/office/drawing/2014/main" val="1464506955"/>
                  </a:ext>
                </a:extLst>
              </a:tr>
            </a:tbl>
          </a:graphicData>
        </a:graphic>
      </p:graphicFrame>
      <p:sp>
        <p:nvSpPr>
          <p:cNvPr id="18" name="Rectangle 2">
            <a:extLst>
              <a:ext uri="{FF2B5EF4-FFF2-40B4-BE49-F238E27FC236}">
                <a16:creationId xmlns:a16="http://schemas.microsoft.com/office/drawing/2014/main" id="{908C8BAD-F43A-97B1-05D2-865D09BFF965}"/>
              </a:ext>
            </a:extLst>
          </p:cNvPr>
          <p:cNvSpPr>
            <a:spLocks noChangeArrowheads="1"/>
          </p:cNvSpPr>
          <p:nvPr/>
        </p:nvSpPr>
        <p:spPr bwMode="auto">
          <a:xfrm>
            <a:off x="3152775" y="1821461"/>
            <a:ext cx="544988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1200" b="0" i="0" u="none" strike="noStrike" cap="none" normalizeH="0" baseline="0" dirty="0">
                <a:ln>
                  <a:noFill/>
                </a:ln>
                <a:solidFill>
                  <a:srgbClr val="3C3C43"/>
                </a:solidFill>
                <a:effectLst/>
                <a:latin typeface="IBM Plex Sans" panose="020B0503050203000203" pitchFamily="34" charset="0"/>
              </a:rPr>
              <a:t>Suppose we have a model that makes 1000 predictions and we divide the predictions into 10 bins. Here’s a simplified example:</a:t>
            </a:r>
            <a:endParaRPr kumimoji="0" lang="ru-RU" altLang="ru-RU" sz="1800" b="0" i="0" u="none" strike="noStrike" cap="none" normalizeH="0" baseline="0" dirty="0">
              <a:ln>
                <a:noFill/>
              </a:ln>
              <a:solidFill>
                <a:schemeClr val="tx1"/>
              </a:solidFill>
              <a:effectLst/>
              <a:latin typeface="IBM Plex Sans" panose="020B0503050203000203" pitchFamily="34" charset="0"/>
            </a:endParaRPr>
          </a:p>
        </p:txBody>
      </p:sp>
      <p:pic>
        <p:nvPicPr>
          <p:cNvPr id="20" name="Рисунок 19">
            <a:extLst>
              <a:ext uri="{FF2B5EF4-FFF2-40B4-BE49-F238E27FC236}">
                <a16:creationId xmlns:a16="http://schemas.microsoft.com/office/drawing/2014/main" id="{ABF5CB4E-316E-1A62-EDBC-99E07B63AA8B}"/>
              </a:ext>
            </a:extLst>
          </p:cNvPr>
          <p:cNvPicPr>
            <a:picLocks noChangeAspect="1"/>
          </p:cNvPicPr>
          <p:nvPr/>
        </p:nvPicPr>
        <p:blipFill>
          <a:blip r:embed="rId3"/>
          <a:stretch>
            <a:fillRect/>
          </a:stretch>
        </p:blipFill>
        <p:spPr>
          <a:xfrm>
            <a:off x="3280748" y="4271625"/>
            <a:ext cx="5315692" cy="333422"/>
          </a:xfrm>
          <a:prstGeom prst="rect">
            <a:avLst/>
          </a:prstGeom>
        </p:spPr>
      </p:pic>
      <p:pic>
        <p:nvPicPr>
          <p:cNvPr id="23" name="Рисунок 22">
            <a:extLst>
              <a:ext uri="{FF2B5EF4-FFF2-40B4-BE49-F238E27FC236}">
                <a16:creationId xmlns:a16="http://schemas.microsoft.com/office/drawing/2014/main" id="{E9F17461-5FA5-D19A-1D5A-A1AEA720F5C8}"/>
              </a:ext>
            </a:extLst>
          </p:cNvPr>
          <p:cNvPicPr>
            <a:picLocks noChangeAspect="1"/>
          </p:cNvPicPr>
          <p:nvPr/>
        </p:nvPicPr>
        <p:blipFill>
          <a:blip r:embed="rId4"/>
          <a:stretch>
            <a:fillRect/>
          </a:stretch>
        </p:blipFill>
        <p:spPr>
          <a:xfrm>
            <a:off x="4319422" y="1406162"/>
            <a:ext cx="2372056" cy="304843"/>
          </a:xfrm>
          <a:prstGeom prst="rect">
            <a:avLst/>
          </a:prstGeom>
        </p:spPr>
      </p:pic>
      <p:sp>
        <p:nvSpPr>
          <p:cNvPr id="25" name="TextBox 24">
            <a:extLst>
              <a:ext uri="{FF2B5EF4-FFF2-40B4-BE49-F238E27FC236}">
                <a16:creationId xmlns:a16="http://schemas.microsoft.com/office/drawing/2014/main" id="{BAD0A4A0-6EC0-D7BB-CBFC-7C474F67ED8B}"/>
              </a:ext>
            </a:extLst>
          </p:cNvPr>
          <p:cNvSpPr txBox="1"/>
          <p:nvPr/>
        </p:nvSpPr>
        <p:spPr>
          <a:xfrm>
            <a:off x="605832" y="4612685"/>
            <a:ext cx="4572000" cy="231282"/>
          </a:xfrm>
          <a:prstGeom prst="rect">
            <a:avLst/>
          </a:prstGeom>
          <a:noFill/>
        </p:spPr>
        <p:txBody>
          <a:bodyPr wrap="square">
            <a:spAutoFit/>
          </a:bodyPr>
          <a:lstStyle/>
          <a:p>
            <a:r>
              <a:rPr lang="et-EE" dirty="0">
                <a:hlinkClick r:id="rId5"/>
              </a:rPr>
              <a:t>Ch Guo et al. On Calibration of Modern Neural Networks. ICML, 2017</a:t>
            </a:r>
            <a:endParaRPr lang="ru-RU" dirty="0"/>
          </a:p>
        </p:txBody>
      </p:sp>
    </p:spTree>
    <p:extLst>
      <p:ext uri="{BB962C8B-B14F-4D97-AF65-F5344CB8AC3E}">
        <p14:creationId xmlns:p14="http://schemas.microsoft.com/office/powerpoint/2010/main" val="237658448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863CBA-9BE0-5295-C1C9-B6E9E81B9485}"/>
            </a:ext>
          </a:extLst>
        </p:cNvPr>
        <p:cNvGrpSpPr/>
        <p:nvPr/>
      </p:nvGrpSpPr>
      <p:grpSpPr>
        <a:xfrm>
          <a:off x="0" y="0"/>
          <a:ext cx="0" cy="0"/>
          <a:chOff x="0" y="0"/>
          <a:chExt cx="0" cy="0"/>
        </a:xfrm>
      </p:grpSpPr>
      <p:sp>
        <p:nvSpPr>
          <p:cNvPr id="2" name="Заголовок 1">
            <a:extLst>
              <a:ext uri="{FF2B5EF4-FFF2-40B4-BE49-F238E27FC236}">
                <a16:creationId xmlns:a16="http://schemas.microsoft.com/office/drawing/2014/main" id="{A821A275-5B65-6B26-1FFA-7AD56532D3B0}"/>
              </a:ext>
            </a:extLst>
          </p:cNvPr>
          <p:cNvSpPr>
            <a:spLocks noGrp="1"/>
          </p:cNvSpPr>
          <p:nvPr>
            <p:ph type="title" idx="4294967295"/>
          </p:nvPr>
        </p:nvSpPr>
        <p:spPr>
          <a:xfrm>
            <a:off x="595312" y="630055"/>
            <a:ext cx="8014057" cy="535466"/>
          </a:xfrm>
        </p:spPr>
        <p:txBody>
          <a:bodyPr>
            <a:normAutofit/>
          </a:bodyPr>
          <a:lstStyle/>
          <a:p>
            <a:r>
              <a:rPr lang="en-US" sz="2000" dirty="0">
                <a:solidFill>
                  <a:schemeClr val="tx1">
                    <a:lumMod val="50000"/>
                    <a:lumOff val="50000"/>
                  </a:schemeClr>
                </a:solidFill>
              </a:rPr>
              <a:t>Dropout training method</a:t>
            </a:r>
            <a:br>
              <a:rPr lang="ru-RU" dirty="0">
                <a:solidFill>
                  <a:schemeClr val="tx1">
                    <a:lumMod val="75000"/>
                    <a:lumOff val="25000"/>
                  </a:schemeClr>
                </a:solidFill>
              </a:rPr>
            </a:br>
            <a:r>
              <a:rPr lang="en-US" sz="800" b="0" dirty="0">
                <a:solidFill>
                  <a:srgbClr val="808080"/>
                </a:solidFill>
                <a:latin typeface="Arial" charset="0"/>
                <a:ea typeface="+mn-ea"/>
                <a:cs typeface="Arial" charset="0"/>
              </a:rPr>
              <a:t>is identical to approximate variational inference in Bayesian modeling (proved by Yarin Gal in 2016)</a:t>
            </a:r>
            <a:endParaRPr lang="ru-RU" sz="800" b="0" dirty="0">
              <a:solidFill>
                <a:srgbClr val="808080"/>
              </a:solidFill>
              <a:latin typeface="Arial" charset="0"/>
              <a:ea typeface="+mn-ea"/>
              <a:cs typeface="Arial" charset="0"/>
            </a:endParaRPr>
          </a:p>
        </p:txBody>
      </p:sp>
      <p:sp>
        <p:nvSpPr>
          <p:cNvPr id="4" name="Номер слайда 3">
            <a:extLst>
              <a:ext uri="{FF2B5EF4-FFF2-40B4-BE49-F238E27FC236}">
                <a16:creationId xmlns:a16="http://schemas.microsoft.com/office/drawing/2014/main" id="{A9E904D1-B476-F110-3732-83511B5F24F2}"/>
              </a:ext>
            </a:extLst>
          </p:cNvPr>
          <p:cNvSpPr>
            <a:spLocks noGrp="1"/>
          </p:cNvSpPr>
          <p:nvPr>
            <p:ph type="sldNum" sz="quarter" idx="4294967295"/>
          </p:nvPr>
        </p:nvSpPr>
        <p:spPr>
          <a:xfrm>
            <a:off x="6533015" y="4631753"/>
            <a:ext cx="2057400" cy="273815"/>
          </a:xfrm>
        </p:spPr>
        <p:txBody>
          <a:bodyPr/>
          <a:lstStyle/>
          <a:p>
            <a:fld id="{7F51F9F8-EAF5-D645-AF75-0522F1FAF6E8}" type="slidenum">
              <a:rPr lang="ru-RU" smtClean="0"/>
              <a:pPr/>
              <a:t>35</a:t>
            </a:fld>
            <a:endParaRPr lang="ru-RU" dirty="0"/>
          </a:p>
        </p:txBody>
      </p:sp>
      <p:grpSp>
        <p:nvGrpSpPr>
          <p:cNvPr id="5" name="Группа 4">
            <a:extLst>
              <a:ext uri="{FF2B5EF4-FFF2-40B4-BE49-F238E27FC236}">
                <a16:creationId xmlns:a16="http://schemas.microsoft.com/office/drawing/2014/main" id="{01C3D0F0-EB15-71B9-87B1-ACE7705BF00E}"/>
              </a:ext>
            </a:extLst>
          </p:cNvPr>
          <p:cNvGrpSpPr/>
          <p:nvPr/>
        </p:nvGrpSpPr>
        <p:grpSpPr>
          <a:xfrm>
            <a:off x="8414427" y="204960"/>
            <a:ext cx="201063" cy="201075"/>
            <a:chOff x="1530350" y="3059906"/>
            <a:chExt cx="273827" cy="273844"/>
          </a:xfrm>
        </p:grpSpPr>
        <p:sp>
          <p:nvSpPr>
            <p:cNvPr id="6" name="Полилиния 5">
              <a:extLst>
                <a:ext uri="{FF2B5EF4-FFF2-40B4-BE49-F238E27FC236}">
                  <a16:creationId xmlns:a16="http://schemas.microsoft.com/office/drawing/2014/main" id="{F4EF2D61-885B-C169-CE19-15EEF4EA2A46}"/>
                </a:ext>
              </a:extLst>
            </p:cNvPr>
            <p:cNvSpPr/>
            <p:nvPr/>
          </p:nvSpPr>
          <p:spPr>
            <a:xfrm>
              <a:off x="1530350" y="3059906"/>
              <a:ext cx="74712" cy="74751"/>
            </a:xfrm>
            <a:custGeom>
              <a:avLst/>
              <a:gdLst>
                <a:gd name="connsiteX0" fmla="*/ 74713 w 74712"/>
                <a:gd name="connsiteY0" fmla="*/ 0 h 74751"/>
                <a:gd name="connsiteX1" fmla="*/ 0 w 74712"/>
                <a:gd name="connsiteY1" fmla="*/ 0 h 74751"/>
                <a:gd name="connsiteX2" fmla="*/ 0 w 74712"/>
                <a:gd name="connsiteY2" fmla="*/ 74752 h 74751"/>
                <a:gd name="connsiteX3" fmla="*/ 74713 w 74712"/>
                <a:gd name="connsiteY3" fmla="*/ 74752 h 74751"/>
                <a:gd name="connsiteX4" fmla="*/ 74713 w 74712"/>
                <a:gd name="connsiteY4" fmla="*/ 0 h 747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712" h="74751">
                  <a:moveTo>
                    <a:pt x="74713" y="0"/>
                  </a:moveTo>
                  <a:lnTo>
                    <a:pt x="0" y="0"/>
                  </a:lnTo>
                  <a:lnTo>
                    <a:pt x="0" y="74752"/>
                  </a:lnTo>
                  <a:lnTo>
                    <a:pt x="74713" y="74752"/>
                  </a:lnTo>
                  <a:lnTo>
                    <a:pt x="74713" y="0"/>
                  </a:lnTo>
                  <a:close/>
                </a:path>
              </a:pathLst>
            </a:custGeom>
            <a:solidFill>
              <a:srgbClr val="40BA21"/>
            </a:solidFill>
            <a:ln w="1699" cap="flat">
              <a:noFill/>
              <a:prstDash val="solid"/>
              <a:miter/>
            </a:ln>
          </p:spPr>
          <p:txBody>
            <a:bodyPr rtlCol="0" anchor="ctr"/>
            <a:lstStyle/>
            <a:p>
              <a:endParaRPr lang="ru-RU"/>
            </a:p>
          </p:txBody>
        </p:sp>
        <p:sp>
          <p:nvSpPr>
            <p:cNvPr id="7" name="Полилиния 6">
              <a:extLst>
                <a:ext uri="{FF2B5EF4-FFF2-40B4-BE49-F238E27FC236}">
                  <a16:creationId xmlns:a16="http://schemas.microsoft.com/office/drawing/2014/main" id="{B7858285-882B-C3D1-661A-FC2737209939}"/>
                </a:ext>
              </a:extLst>
            </p:cNvPr>
            <p:cNvSpPr/>
            <p:nvPr/>
          </p:nvSpPr>
          <p:spPr>
            <a:xfrm>
              <a:off x="1629907" y="3059906"/>
              <a:ext cx="174270" cy="273844"/>
            </a:xfrm>
            <a:custGeom>
              <a:avLst/>
              <a:gdLst>
                <a:gd name="connsiteX0" fmla="*/ 174270 w 174270"/>
                <a:gd name="connsiteY0" fmla="*/ 0 h 273844"/>
                <a:gd name="connsiteX1" fmla="*/ 99582 w 174270"/>
                <a:gd name="connsiteY1" fmla="*/ 0 h 273844"/>
                <a:gd name="connsiteX2" fmla="*/ 99582 w 174270"/>
                <a:gd name="connsiteY2" fmla="*/ 199117 h 273844"/>
                <a:gd name="connsiteX3" fmla="*/ 74688 w 174270"/>
                <a:gd name="connsiteY3" fmla="*/ 199117 h 273844"/>
                <a:gd name="connsiteX4" fmla="*/ 74688 w 174270"/>
                <a:gd name="connsiteY4" fmla="*/ 0 h 273844"/>
                <a:gd name="connsiteX5" fmla="*/ 0 w 174270"/>
                <a:gd name="connsiteY5" fmla="*/ 0 h 273844"/>
                <a:gd name="connsiteX6" fmla="*/ 0 w 174270"/>
                <a:gd name="connsiteY6" fmla="*/ 273818 h 273844"/>
                <a:gd name="connsiteX7" fmla="*/ 62214 w 174270"/>
                <a:gd name="connsiteY7" fmla="*/ 273818 h 273844"/>
                <a:gd name="connsiteX8" fmla="*/ 62214 w 174270"/>
                <a:gd name="connsiteY8" fmla="*/ 273844 h 273844"/>
                <a:gd name="connsiteX9" fmla="*/ 136927 w 174270"/>
                <a:gd name="connsiteY9" fmla="*/ 273844 h 273844"/>
                <a:gd name="connsiteX10" fmla="*/ 136927 w 174270"/>
                <a:gd name="connsiteY10" fmla="*/ 273818 h 273844"/>
                <a:gd name="connsiteX11" fmla="*/ 174270 w 174270"/>
                <a:gd name="connsiteY11" fmla="*/ 273818 h 273844"/>
                <a:gd name="connsiteX12" fmla="*/ 174270 w 174270"/>
                <a:gd name="connsiteY12" fmla="*/ 0 h 273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4270" h="273844">
                  <a:moveTo>
                    <a:pt x="174270" y="0"/>
                  </a:moveTo>
                  <a:lnTo>
                    <a:pt x="99582" y="0"/>
                  </a:lnTo>
                  <a:lnTo>
                    <a:pt x="99582" y="199117"/>
                  </a:lnTo>
                  <a:lnTo>
                    <a:pt x="74688" y="199117"/>
                  </a:lnTo>
                  <a:lnTo>
                    <a:pt x="74688" y="0"/>
                  </a:lnTo>
                  <a:lnTo>
                    <a:pt x="0" y="0"/>
                  </a:lnTo>
                  <a:lnTo>
                    <a:pt x="0" y="273818"/>
                  </a:lnTo>
                  <a:lnTo>
                    <a:pt x="62214" y="273818"/>
                  </a:lnTo>
                  <a:lnTo>
                    <a:pt x="62214" y="273844"/>
                  </a:lnTo>
                  <a:lnTo>
                    <a:pt x="136927" y="273844"/>
                  </a:lnTo>
                  <a:lnTo>
                    <a:pt x="136927" y="273818"/>
                  </a:lnTo>
                  <a:lnTo>
                    <a:pt x="174270" y="273818"/>
                  </a:lnTo>
                  <a:lnTo>
                    <a:pt x="174270" y="0"/>
                  </a:lnTo>
                  <a:close/>
                </a:path>
              </a:pathLst>
            </a:custGeom>
            <a:solidFill>
              <a:srgbClr val="40BA21"/>
            </a:solidFill>
            <a:ln w="1699" cap="flat">
              <a:noFill/>
              <a:prstDash val="solid"/>
              <a:miter/>
            </a:ln>
          </p:spPr>
          <p:txBody>
            <a:bodyPr rtlCol="0" anchor="ctr"/>
            <a:lstStyle/>
            <a:p>
              <a:endParaRPr lang="ru-RU"/>
            </a:p>
          </p:txBody>
        </p:sp>
        <p:sp>
          <p:nvSpPr>
            <p:cNvPr id="8" name="Полилиния 7">
              <a:extLst>
                <a:ext uri="{FF2B5EF4-FFF2-40B4-BE49-F238E27FC236}">
                  <a16:creationId xmlns:a16="http://schemas.microsoft.com/office/drawing/2014/main" id="{8D85C408-6EE0-768C-190A-E28C196C35C3}"/>
                </a:ext>
              </a:extLst>
            </p:cNvPr>
            <p:cNvSpPr/>
            <p:nvPr/>
          </p:nvSpPr>
          <p:spPr>
            <a:xfrm>
              <a:off x="1530350" y="3159439"/>
              <a:ext cx="74712" cy="174284"/>
            </a:xfrm>
            <a:custGeom>
              <a:avLst/>
              <a:gdLst>
                <a:gd name="connsiteX0" fmla="*/ 74713 w 74712"/>
                <a:gd name="connsiteY0" fmla="*/ 0 h 174284"/>
                <a:gd name="connsiteX1" fmla="*/ 0 w 74712"/>
                <a:gd name="connsiteY1" fmla="*/ 0 h 174284"/>
                <a:gd name="connsiteX2" fmla="*/ 0 w 74712"/>
                <a:gd name="connsiteY2" fmla="*/ 174285 h 174284"/>
                <a:gd name="connsiteX3" fmla="*/ 74713 w 74712"/>
                <a:gd name="connsiteY3" fmla="*/ 174285 h 174284"/>
                <a:gd name="connsiteX4" fmla="*/ 74713 w 74712"/>
                <a:gd name="connsiteY4" fmla="*/ 0 h 1742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712" h="174284">
                  <a:moveTo>
                    <a:pt x="74713" y="0"/>
                  </a:moveTo>
                  <a:lnTo>
                    <a:pt x="0" y="0"/>
                  </a:lnTo>
                  <a:lnTo>
                    <a:pt x="0" y="174285"/>
                  </a:lnTo>
                  <a:lnTo>
                    <a:pt x="74713" y="174285"/>
                  </a:lnTo>
                  <a:lnTo>
                    <a:pt x="74713" y="0"/>
                  </a:lnTo>
                  <a:close/>
                </a:path>
              </a:pathLst>
            </a:custGeom>
            <a:solidFill>
              <a:srgbClr val="40BA21"/>
            </a:solidFill>
            <a:ln w="1699" cap="flat">
              <a:noFill/>
              <a:prstDash val="solid"/>
              <a:miter/>
            </a:ln>
          </p:spPr>
          <p:txBody>
            <a:bodyPr rtlCol="0" anchor="ctr"/>
            <a:lstStyle/>
            <a:p>
              <a:endParaRPr lang="ru-RU"/>
            </a:p>
          </p:txBody>
        </p:sp>
      </p:grpSp>
      <p:pic>
        <p:nvPicPr>
          <p:cNvPr id="48" name="Рисунок 47">
            <a:extLst>
              <a:ext uri="{FF2B5EF4-FFF2-40B4-BE49-F238E27FC236}">
                <a16:creationId xmlns:a16="http://schemas.microsoft.com/office/drawing/2014/main" id="{55EB1994-4237-F489-18ED-8DC6345824D1}"/>
              </a:ext>
            </a:extLst>
          </p:cNvPr>
          <p:cNvPicPr>
            <a:picLocks noChangeAspect="1"/>
          </p:cNvPicPr>
          <p:nvPr/>
        </p:nvPicPr>
        <p:blipFill>
          <a:blip r:embed="rId2"/>
          <a:stretch>
            <a:fillRect/>
          </a:stretch>
        </p:blipFill>
        <p:spPr>
          <a:xfrm>
            <a:off x="6314161" y="486043"/>
            <a:ext cx="2046453" cy="640161"/>
          </a:xfrm>
          <a:prstGeom prst="rect">
            <a:avLst/>
          </a:prstGeom>
        </p:spPr>
      </p:pic>
      <p:pic>
        <p:nvPicPr>
          <p:cNvPr id="15" name="Рисунок 14" descr="Лупа">
            <a:extLst>
              <a:ext uri="{FF2B5EF4-FFF2-40B4-BE49-F238E27FC236}">
                <a16:creationId xmlns:a16="http://schemas.microsoft.com/office/drawing/2014/main" id="{1AF67F63-7993-60A8-C995-B8A3074DC22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24808" y="264208"/>
            <a:ext cx="1481067" cy="1481067"/>
          </a:xfrm>
          <a:prstGeom prst="rect">
            <a:avLst/>
          </a:prstGeom>
        </p:spPr>
      </p:pic>
      <p:pic>
        <p:nvPicPr>
          <p:cNvPr id="9" name="Рисунок 8">
            <a:extLst>
              <a:ext uri="{FF2B5EF4-FFF2-40B4-BE49-F238E27FC236}">
                <a16:creationId xmlns:a16="http://schemas.microsoft.com/office/drawing/2014/main" id="{258CAE16-6D7C-01FB-A377-7E2EF45EC72F}"/>
              </a:ext>
            </a:extLst>
          </p:cNvPr>
          <p:cNvPicPr>
            <a:picLocks noChangeAspect="1"/>
          </p:cNvPicPr>
          <p:nvPr/>
        </p:nvPicPr>
        <p:blipFill>
          <a:blip r:embed="rId5"/>
          <a:stretch>
            <a:fillRect/>
          </a:stretch>
        </p:blipFill>
        <p:spPr>
          <a:xfrm>
            <a:off x="597588" y="1049864"/>
            <a:ext cx="2570763" cy="1430321"/>
          </a:xfrm>
          <a:prstGeom prst="rect">
            <a:avLst/>
          </a:prstGeom>
        </p:spPr>
      </p:pic>
      <p:sp>
        <p:nvSpPr>
          <p:cNvPr id="10" name="TextBox 9">
            <a:extLst>
              <a:ext uri="{FF2B5EF4-FFF2-40B4-BE49-F238E27FC236}">
                <a16:creationId xmlns:a16="http://schemas.microsoft.com/office/drawing/2014/main" id="{7EA90A44-90C9-2A0A-84BE-A35A8AA90227}"/>
              </a:ext>
            </a:extLst>
          </p:cNvPr>
          <p:cNvSpPr txBox="1"/>
          <p:nvPr/>
        </p:nvSpPr>
        <p:spPr>
          <a:xfrm>
            <a:off x="605870" y="2526636"/>
            <a:ext cx="2946640" cy="204351"/>
          </a:xfrm>
          <a:prstGeom prst="rect">
            <a:avLst/>
          </a:prstGeom>
          <a:noFill/>
        </p:spPr>
        <p:txBody>
          <a:bodyPr wrap="none" rtlCol="0">
            <a:spAutoFit/>
          </a:bodyPr>
          <a:lstStyle/>
          <a:p>
            <a:r>
              <a:rPr lang="en-US" sz="728" dirty="0">
                <a:solidFill>
                  <a:schemeClr val="bg2">
                    <a:lumMod val="50000"/>
                  </a:schemeClr>
                </a:solidFill>
                <a:latin typeface="IBM Plex Sans" panose="020B0503050203000203" pitchFamily="34" charset="0"/>
                <a:hlinkClick r:id="rId6"/>
              </a:rPr>
              <a:t>Dropout: a simple way to prevent neural networks from overfitting</a:t>
            </a:r>
            <a:endParaRPr lang="ru-RU" sz="728" dirty="0">
              <a:solidFill>
                <a:schemeClr val="bg2">
                  <a:lumMod val="50000"/>
                </a:schemeClr>
              </a:solidFill>
              <a:latin typeface="IBM Plex Sans" panose="020B0503050203000203" pitchFamily="34" charset="0"/>
            </a:endParaRPr>
          </a:p>
        </p:txBody>
      </p:sp>
      <p:pic>
        <p:nvPicPr>
          <p:cNvPr id="11" name="Рисунок 10">
            <a:extLst>
              <a:ext uri="{FF2B5EF4-FFF2-40B4-BE49-F238E27FC236}">
                <a16:creationId xmlns:a16="http://schemas.microsoft.com/office/drawing/2014/main" id="{070E6EF7-F453-F0D2-D290-568DA74361C8}"/>
              </a:ext>
            </a:extLst>
          </p:cNvPr>
          <p:cNvPicPr>
            <a:picLocks noChangeAspect="1"/>
          </p:cNvPicPr>
          <p:nvPr/>
        </p:nvPicPr>
        <p:blipFill>
          <a:blip r:embed="rId7"/>
          <a:stretch>
            <a:fillRect/>
          </a:stretch>
        </p:blipFill>
        <p:spPr>
          <a:xfrm>
            <a:off x="595312" y="2899994"/>
            <a:ext cx="2916000" cy="768731"/>
          </a:xfrm>
          <a:prstGeom prst="rect">
            <a:avLst/>
          </a:prstGeom>
        </p:spPr>
      </p:pic>
      <p:cxnSp>
        <p:nvCxnSpPr>
          <p:cNvPr id="13" name="Прямая со стрелкой 12">
            <a:extLst>
              <a:ext uri="{FF2B5EF4-FFF2-40B4-BE49-F238E27FC236}">
                <a16:creationId xmlns:a16="http://schemas.microsoft.com/office/drawing/2014/main" id="{1C84B8BB-EDC0-5E3E-FE2B-9FC4E0088361}"/>
              </a:ext>
            </a:extLst>
          </p:cNvPr>
          <p:cNvCxnSpPr>
            <a:cxnSpLocks/>
          </p:cNvCxnSpPr>
          <p:nvPr/>
        </p:nvCxnSpPr>
        <p:spPr>
          <a:xfrm>
            <a:off x="1147313" y="2709863"/>
            <a:ext cx="0" cy="456031"/>
          </a:xfrm>
          <a:prstGeom prst="straightConnector1">
            <a:avLst/>
          </a:prstGeom>
          <a:ln w="9525">
            <a:solidFill>
              <a:schemeClr val="accent1">
                <a:alpha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8" name="Рисунок 17">
            <a:extLst>
              <a:ext uri="{FF2B5EF4-FFF2-40B4-BE49-F238E27FC236}">
                <a16:creationId xmlns:a16="http://schemas.microsoft.com/office/drawing/2014/main" id="{8DFA9CBE-0E01-FB91-6F6F-B407D3C331D2}"/>
              </a:ext>
            </a:extLst>
          </p:cNvPr>
          <p:cNvPicPr>
            <a:picLocks noChangeAspect="1"/>
          </p:cNvPicPr>
          <p:nvPr/>
        </p:nvPicPr>
        <p:blipFill>
          <a:blip r:embed="rId8"/>
          <a:stretch>
            <a:fillRect/>
          </a:stretch>
        </p:blipFill>
        <p:spPr>
          <a:xfrm>
            <a:off x="595313" y="3757445"/>
            <a:ext cx="2931428" cy="756000"/>
          </a:xfrm>
          <a:prstGeom prst="rect">
            <a:avLst/>
          </a:prstGeom>
        </p:spPr>
      </p:pic>
      <p:cxnSp>
        <p:nvCxnSpPr>
          <p:cNvPr id="19" name="Прямая со стрелкой 18">
            <a:extLst>
              <a:ext uri="{FF2B5EF4-FFF2-40B4-BE49-F238E27FC236}">
                <a16:creationId xmlns:a16="http://schemas.microsoft.com/office/drawing/2014/main" id="{5477FD75-EAD9-2E34-A849-179A8DD7557E}"/>
              </a:ext>
            </a:extLst>
          </p:cNvPr>
          <p:cNvCxnSpPr>
            <a:cxnSpLocks/>
          </p:cNvCxnSpPr>
          <p:nvPr/>
        </p:nvCxnSpPr>
        <p:spPr>
          <a:xfrm>
            <a:off x="2614163" y="2682507"/>
            <a:ext cx="0" cy="1197343"/>
          </a:xfrm>
          <a:prstGeom prst="straightConnector1">
            <a:avLst/>
          </a:prstGeom>
          <a:ln w="9525">
            <a:solidFill>
              <a:schemeClr val="accent1">
                <a:alpha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22" name="Рисунок 21">
            <a:extLst>
              <a:ext uri="{FF2B5EF4-FFF2-40B4-BE49-F238E27FC236}">
                <a16:creationId xmlns:a16="http://schemas.microsoft.com/office/drawing/2014/main" id="{CA274887-6F21-CADA-654F-E2D0322C6780}"/>
              </a:ext>
            </a:extLst>
          </p:cNvPr>
          <p:cNvPicPr>
            <a:picLocks noChangeAspect="1"/>
          </p:cNvPicPr>
          <p:nvPr/>
        </p:nvPicPr>
        <p:blipFill>
          <a:blip r:embed="rId9"/>
          <a:stretch>
            <a:fillRect/>
          </a:stretch>
        </p:blipFill>
        <p:spPr>
          <a:xfrm>
            <a:off x="4572000" y="2754216"/>
            <a:ext cx="4003531" cy="1692000"/>
          </a:xfrm>
          <a:prstGeom prst="rect">
            <a:avLst/>
          </a:prstGeom>
        </p:spPr>
      </p:pic>
      <p:sp>
        <p:nvSpPr>
          <p:cNvPr id="23" name="TextBox 22">
            <a:extLst>
              <a:ext uri="{FF2B5EF4-FFF2-40B4-BE49-F238E27FC236}">
                <a16:creationId xmlns:a16="http://schemas.microsoft.com/office/drawing/2014/main" id="{66C3C6A0-D753-B398-C4CC-EC5EB1EF1FD5}"/>
              </a:ext>
            </a:extLst>
          </p:cNvPr>
          <p:cNvSpPr txBox="1"/>
          <p:nvPr/>
        </p:nvSpPr>
        <p:spPr>
          <a:xfrm>
            <a:off x="4763069" y="4460103"/>
            <a:ext cx="2744662" cy="204351"/>
          </a:xfrm>
          <a:prstGeom prst="rect">
            <a:avLst/>
          </a:prstGeom>
          <a:noFill/>
        </p:spPr>
        <p:txBody>
          <a:bodyPr wrap="none" rtlCol="0">
            <a:spAutoFit/>
          </a:bodyPr>
          <a:lstStyle/>
          <a:p>
            <a:r>
              <a:rPr lang="et-EE" sz="728" dirty="0">
                <a:solidFill>
                  <a:schemeClr val="bg2">
                    <a:lumMod val="50000"/>
                  </a:schemeClr>
                </a:solidFill>
                <a:latin typeface="IBM Plex Sans" panose="020B0503050203000203" pitchFamily="34" charset="0"/>
                <a:hlinkClick r:id="rId10"/>
              </a:rPr>
              <a:t>Yarin Gal - Uncertainty in Deep Learning | MLSS Kraków 2023</a:t>
            </a:r>
            <a:endParaRPr lang="ru-RU" dirty="0"/>
          </a:p>
        </p:txBody>
      </p:sp>
      <p:sp>
        <p:nvSpPr>
          <p:cNvPr id="3" name="Нижний колонтитул 4">
            <a:extLst>
              <a:ext uri="{FF2B5EF4-FFF2-40B4-BE49-F238E27FC236}">
                <a16:creationId xmlns:a16="http://schemas.microsoft.com/office/drawing/2014/main" id="{026D45CB-8F2A-0895-EF55-4EE01D97F760}"/>
              </a:ext>
            </a:extLst>
          </p:cNvPr>
          <p:cNvSpPr txBox="1">
            <a:spLocks/>
          </p:cNvSpPr>
          <p:nvPr/>
        </p:nvSpPr>
        <p:spPr>
          <a:xfrm>
            <a:off x="597588" y="347868"/>
            <a:ext cx="3086100" cy="273815"/>
          </a:xfrm>
          <a:prstGeom prst="rect">
            <a:avLst/>
          </a:prstGeom>
        </p:spPr>
        <p:txBody>
          <a:bodyPr vert="horz" lIns="45899" tIns="22950" rIns="45899" bIns="22950" rtlCol="0" anchor="ctr"/>
          <a:lstStyle>
            <a:defPPr>
              <a:defRPr lang="ru-RU"/>
            </a:defPPr>
            <a:lvl1pPr marL="0" algn="l" defTabSz="914400" rtl="0" eaLnBrk="1" latinLnBrk="0" hangingPunct="1">
              <a:defRPr sz="1450" b="0" kern="1200">
                <a:solidFill>
                  <a:srgbClr val="808080"/>
                </a:solidFill>
                <a:latin typeface="Montserrat"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728" dirty="0">
                <a:latin typeface="IBM Plex Sans" panose="020B0503050203000203" pitchFamily="34" charset="0"/>
              </a:rPr>
              <a:t>Lecture 6. Loss Functions. Uncertainty Estimation</a:t>
            </a:r>
            <a:br>
              <a:rPr lang="en-US" sz="728" dirty="0">
                <a:latin typeface="IBM Plex Sans" panose="020B0503050203000203" pitchFamily="34" charset="0"/>
              </a:rPr>
            </a:br>
            <a:r>
              <a:rPr lang="en-US" sz="728" dirty="0">
                <a:latin typeface="IBM Plex Sans" panose="020B0503050203000203" pitchFamily="34" charset="0"/>
              </a:rPr>
              <a:t>by Alexei Kornaev</a:t>
            </a:r>
            <a:endParaRPr lang="ru-RU" sz="728" dirty="0">
              <a:latin typeface="IBM Plex Sans" panose="020B0503050203000203" pitchFamily="34" charset="0"/>
            </a:endParaRPr>
          </a:p>
        </p:txBody>
      </p:sp>
    </p:spTree>
    <p:extLst>
      <p:ext uri="{BB962C8B-B14F-4D97-AF65-F5344CB8AC3E}">
        <p14:creationId xmlns:p14="http://schemas.microsoft.com/office/powerpoint/2010/main" val="136724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863CBA-9BE0-5295-C1C9-B6E9E81B9485}"/>
            </a:ext>
          </a:extLst>
        </p:cNvPr>
        <p:cNvGrpSpPr/>
        <p:nvPr/>
      </p:nvGrpSpPr>
      <p:grpSpPr>
        <a:xfrm>
          <a:off x="0" y="0"/>
          <a:ext cx="0" cy="0"/>
          <a:chOff x="0" y="0"/>
          <a:chExt cx="0" cy="0"/>
        </a:xfrm>
      </p:grpSpPr>
      <p:sp>
        <p:nvSpPr>
          <p:cNvPr id="2" name="Заголовок 1">
            <a:extLst>
              <a:ext uri="{FF2B5EF4-FFF2-40B4-BE49-F238E27FC236}">
                <a16:creationId xmlns:a16="http://schemas.microsoft.com/office/drawing/2014/main" id="{A821A275-5B65-6B26-1FFA-7AD56532D3B0}"/>
              </a:ext>
            </a:extLst>
          </p:cNvPr>
          <p:cNvSpPr>
            <a:spLocks noGrp="1"/>
          </p:cNvSpPr>
          <p:nvPr>
            <p:ph type="title" idx="4294967295"/>
          </p:nvPr>
        </p:nvSpPr>
        <p:spPr>
          <a:xfrm>
            <a:off x="595312" y="630055"/>
            <a:ext cx="8014057" cy="535466"/>
          </a:xfrm>
        </p:spPr>
        <p:txBody>
          <a:bodyPr>
            <a:normAutofit/>
          </a:bodyPr>
          <a:lstStyle/>
          <a:p>
            <a:r>
              <a:rPr lang="en-US" sz="2000" dirty="0">
                <a:solidFill>
                  <a:schemeClr val="tx1">
                    <a:lumMod val="50000"/>
                    <a:lumOff val="50000"/>
                  </a:schemeClr>
                </a:solidFill>
              </a:rPr>
              <a:t>Ensembling and test-time augmentation</a:t>
            </a:r>
            <a:endParaRPr lang="ru-RU" sz="800" b="0" dirty="0">
              <a:solidFill>
                <a:schemeClr val="tx1">
                  <a:lumMod val="50000"/>
                  <a:lumOff val="50000"/>
                </a:schemeClr>
              </a:solidFill>
              <a:latin typeface="Arial" charset="0"/>
              <a:ea typeface="+mn-ea"/>
              <a:cs typeface="Arial" charset="0"/>
            </a:endParaRPr>
          </a:p>
        </p:txBody>
      </p:sp>
      <p:sp>
        <p:nvSpPr>
          <p:cNvPr id="4" name="Номер слайда 3">
            <a:extLst>
              <a:ext uri="{FF2B5EF4-FFF2-40B4-BE49-F238E27FC236}">
                <a16:creationId xmlns:a16="http://schemas.microsoft.com/office/drawing/2014/main" id="{A9E904D1-B476-F110-3732-83511B5F24F2}"/>
              </a:ext>
            </a:extLst>
          </p:cNvPr>
          <p:cNvSpPr>
            <a:spLocks noGrp="1"/>
          </p:cNvSpPr>
          <p:nvPr>
            <p:ph type="sldNum" sz="quarter" idx="4294967295"/>
          </p:nvPr>
        </p:nvSpPr>
        <p:spPr>
          <a:xfrm>
            <a:off x="6533015" y="4631753"/>
            <a:ext cx="2057400" cy="273815"/>
          </a:xfrm>
        </p:spPr>
        <p:txBody>
          <a:bodyPr/>
          <a:lstStyle/>
          <a:p>
            <a:fld id="{7F51F9F8-EAF5-D645-AF75-0522F1FAF6E8}" type="slidenum">
              <a:rPr lang="ru-RU" smtClean="0"/>
              <a:pPr/>
              <a:t>36</a:t>
            </a:fld>
            <a:endParaRPr lang="ru-RU" dirty="0"/>
          </a:p>
        </p:txBody>
      </p:sp>
      <p:grpSp>
        <p:nvGrpSpPr>
          <p:cNvPr id="5" name="Группа 4">
            <a:extLst>
              <a:ext uri="{FF2B5EF4-FFF2-40B4-BE49-F238E27FC236}">
                <a16:creationId xmlns:a16="http://schemas.microsoft.com/office/drawing/2014/main" id="{01C3D0F0-EB15-71B9-87B1-ACE7705BF00E}"/>
              </a:ext>
            </a:extLst>
          </p:cNvPr>
          <p:cNvGrpSpPr/>
          <p:nvPr/>
        </p:nvGrpSpPr>
        <p:grpSpPr>
          <a:xfrm>
            <a:off x="8414427" y="204960"/>
            <a:ext cx="201063" cy="201075"/>
            <a:chOff x="1530350" y="3059906"/>
            <a:chExt cx="273827" cy="273844"/>
          </a:xfrm>
        </p:grpSpPr>
        <p:sp>
          <p:nvSpPr>
            <p:cNvPr id="6" name="Полилиния 5">
              <a:extLst>
                <a:ext uri="{FF2B5EF4-FFF2-40B4-BE49-F238E27FC236}">
                  <a16:creationId xmlns:a16="http://schemas.microsoft.com/office/drawing/2014/main" id="{F4EF2D61-885B-C169-CE19-15EEF4EA2A46}"/>
                </a:ext>
              </a:extLst>
            </p:cNvPr>
            <p:cNvSpPr/>
            <p:nvPr/>
          </p:nvSpPr>
          <p:spPr>
            <a:xfrm>
              <a:off x="1530350" y="3059906"/>
              <a:ext cx="74712" cy="74751"/>
            </a:xfrm>
            <a:custGeom>
              <a:avLst/>
              <a:gdLst>
                <a:gd name="connsiteX0" fmla="*/ 74713 w 74712"/>
                <a:gd name="connsiteY0" fmla="*/ 0 h 74751"/>
                <a:gd name="connsiteX1" fmla="*/ 0 w 74712"/>
                <a:gd name="connsiteY1" fmla="*/ 0 h 74751"/>
                <a:gd name="connsiteX2" fmla="*/ 0 w 74712"/>
                <a:gd name="connsiteY2" fmla="*/ 74752 h 74751"/>
                <a:gd name="connsiteX3" fmla="*/ 74713 w 74712"/>
                <a:gd name="connsiteY3" fmla="*/ 74752 h 74751"/>
                <a:gd name="connsiteX4" fmla="*/ 74713 w 74712"/>
                <a:gd name="connsiteY4" fmla="*/ 0 h 747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712" h="74751">
                  <a:moveTo>
                    <a:pt x="74713" y="0"/>
                  </a:moveTo>
                  <a:lnTo>
                    <a:pt x="0" y="0"/>
                  </a:lnTo>
                  <a:lnTo>
                    <a:pt x="0" y="74752"/>
                  </a:lnTo>
                  <a:lnTo>
                    <a:pt x="74713" y="74752"/>
                  </a:lnTo>
                  <a:lnTo>
                    <a:pt x="74713" y="0"/>
                  </a:lnTo>
                  <a:close/>
                </a:path>
              </a:pathLst>
            </a:custGeom>
            <a:solidFill>
              <a:srgbClr val="40BA21"/>
            </a:solidFill>
            <a:ln w="1699" cap="flat">
              <a:noFill/>
              <a:prstDash val="solid"/>
              <a:miter/>
            </a:ln>
          </p:spPr>
          <p:txBody>
            <a:bodyPr rtlCol="0" anchor="ctr"/>
            <a:lstStyle/>
            <a:p>
              <a:endParaRPr lang="ru-RU"/>
            </a:p>
          </p:txBody>
        </p:sp>
        <p:sp>
          <p:nvSpPr>
            <p:cNvPr id="7" name="Полилиния 6">
              <a:extLst>
                <a:ext uri="{FF2B5EF4-FFF2-40B4-BE49-F238E27FC236}">
                  <a16:creationId xmlns:a16="http://schemas.microsoft.com/office/drawing/2014/main" id="{B7858285-882B-C3D1-661A-FC2737209939}"/>
                </a:ext>
              </a:extLst>
            </p:cNvPr>
            <p:cNvSpPr/>
            <p:nvPr/>
          </p:nvSpPr>
          <p:spPr>
            <a:xfrm>
              <a:off x="1629907" y="3059906"/>
              <a:ext cx="174270" cy="273844"/>
            </a:xfrm>
            <a:custGeom>
              <a:avLst/>
              <a:gdLst>
                <a:gd name="connsiteX0" fmla="*/ 174270 w 174270"/>
                <a:gd name="connsiteY0" fmla="*/ 0 h 273844"/>
                <a:gd name="connsiteX1" fmla="*/ 99582 w 174270"/>
                <a:gd name="connsiteY1" fmla="*/ 0 h 273844"/>
                <a:gd name="connsiteX2" fmla="*/ 99582 w 174270"/>
                <a:gd name="connsiteY2" fmla="*/ 199117 h 273844"/>
                <a:gd name="connsiteX3" fmla="*/ 74688 w 174270"/>
                <a:gd name="connsiteY3" fmla="*/ 199117 h 273844"/>
                <a:gd name="connsiteX4" fmla="*/ 74688 w 174270"/>
                <a:gd name="connsiteY4" fmla="*/ 0 h 273844"/>
                <a:gd name="connsiteX5" fmla="*/ 0 w 174270"/>
                <a:gd name="connsiteY5" fmla="*/ 0 h 273844"/>
                <a:gd name="connsiteX6" fmla="*/ 0 w 174270"/>
                <a:gd name="connsiteY6" fmla="*/ 273818 h 273844"/>
                <a:gd name="connsiteX7" fmla="*/ 62214 w 174270"/>
                <a:gd name="connsiteY7" fmla="*/ 273818 h 273844"/>
                <a:gd name="connsiteX8" fmla="*/ 62214 w 174270"/>
                <a:gd name="connsiteY8" fmla="*/ 273844 h 273844"/>
                <a:gd name="connsiteX9" fmla="*/ 136927 w 174270"/>
                <a:gd name="connsiteY9" fmla="*/ 273844 h 273844"/>
                <a:gd name="connsiteX10" fmla="*/ 136927 w 174270"/>
                <a:gd name="connsiteY10" fmla="*/ 273818 h 273844"/>
                <a:gd name="connsiteX11" fmla="*/ 174270 w 174270"/>
                <a:gd name="connsiteY11" fmla="*/ 273818 h 273844"/>
                <a:gd name="connsiteX12" fmla="*/ 174270 w 174270"/>
                <a:gd name="connsiteY12" fmla="*/ 0 h 273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4270" h="273844">
                  <a:moveTo>
                    <a:pt x="174270" y="0"/>
                  </a:moveTo>
                  <a:lnTo>
                    <a:pt x="99582" y="0"/>
                  </a:lnTo>
                  <a:lnTo>
                    <a:pt x="99582" y="199117"/>
                  </a:lnTo>
                  <a:lnTo>
                    <a:pt x="74688" y="199117"/>
                  </a:lnTo>
                  <a:lnTo>
                    <a:pt x="74688" y="0"/>
                  </a:lnTo>
                  <a:lnTo>
                    <a:pt x="0" y="0"/>
                  </a:lnTo>
                  <a:lnTo>
                    <a:pt x="0" y="273818"/>
                  </a:lnTo>
                  <a:lnTo>
                    <a:pt x="62214" y="273818"/>
                  </a:lnTo>
                  <a:lnTo>
                    <a:pt x="62214" y="273844"/>
                  </a:lnTo>
                  <a:lnTo>
                    <a:pt x="136927" y="273844"/>
                  </a:lnTo>
                  <a:lnTo>
                    <a:pt x="136927" y="273818"/>
                  </a:lnTo>
                  <a:lnTo>
                    <a:pt x="174270" y="273818"/>
                  </a:lnTo>
                  <a:lnTo>
                    <a:pt x="174270" y="0"/>
                  </a:lnTo>
                  <a:close/>
                </a:path>
              </a:pathLst>
            </a:custGeom>
            <a:solidFill>
              <a:srgbClr val="40BA21"/>
            </a:solidFill>
            <a:ln w="1699" cap="flat">
              <a:noFill/>
              <a:prstDash val="solid"/>
              <a:miter/>
            </a:ln>
          </p:spPr>
          <p:txBody>
            <a:bodyPr rtlCol="0" anchor="ctr"/>
            <a:lstStyle/>
            <a:p>
              <a:endParaRPr lang="ru-RU"/>
            </a:p>
          </p:txBody>
        </p:sp>
        <p:sp>
          <p:nvSpPr>
            <p:cNvPr id="8" name="Полилиния 7">
              <a:extLst>
                <a:ext uri="{FF2B5EF4-FFF2-40B4-BE49-F238E27FC236}">
                  <a16:creationId xmlns:a16="http://schemas.microsoft.com/office/drawing/2014/main" id="{8D85C408-6EE0-768C-190A-E28C196C35C3}"/>
                </a:ext>
              </a:extLst>
            </p:cNvPr>
            <p:cNvSpPr/>
            <p:nvPr/>
          </p:nvSpPr>
          <p:spPr>
            <a:xfrm>
              <a:off x="1530350" y="3159439"/>
              <a:ext cx="74712" cy="174284"/>
            </a:xfrm>
            <a:custGeom>
              <a:avLst/>
              <a:gdLst>
                <a:gd name="connsiteX0" fmla="*/ 74713 w 74712"/>
                <a:gd name="connsiteY0" fmla="*/ 0 h 174284"/>
                <a:gd name="connsiteX1" fmla="*/ 0 w 74712"/>
                <a:gd name="connsiteY1" fmla="*/ 0 h 174284"/>
                <a:gd name="connsiteX2" fmla="*/ 0 w 74712"/>
                <a:gd name="connsiteY2" fmla="*/ 174285 h 174284"/>
                <a:gd name="connsiteX3" fmla="*/ 74713 w 74712"/>
                <a:gd name="connsiteY3" fmla="*/ 174285 h 174284"/>
                <a:gd name="connsiteX4" fmla="*/ 74713 w 74712"/>
                <a:gd name="connsiteY4" fmla="*/ 0 h 1742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712" h="174284">
                  <a:moveTo>
                    <a:pt x="74713" y="0"/>
                  </a:moveTo>
                  <a:lnTo>
                    <a:pt x="0" y="0"/>
                  </a:lnTo>
                  <a:lnTo>
                    <a:pt x="0" y="174285"/>
                  </a:lnTo>
                  <a:lnTo>
                    <a:pt x="74713" y="174285"/>
                  </a:lnTo>
                  <a:lnTo>
                    <a:pt x="74713" y="0"/>
                  </a:lnTo>
                  <a:close/>
                </a:path>
              </a:pathLst>
            </a:custGeom>
            <a:solidFill>
              <a:srgbClr val="40BA21"/>
            </a:solidFill>
            <a:ln w="1699" cap="flat">
              <a:noFill/>
              <a:prstDash val="solid"/>
              <a:miter/>
            </a:ln>
          </p:spPr>
          <p:txBody>
            <a:bodyPr rtlCol="0" anchor="ctr"/>
            <a:lstStyle/>
            <a:p>
              <a:endParaRPr lang="ru-RU"/>
            </a:p>
          </p:txBody>
        </p:sp>
      </p:grpSp>
      <p:pic>
        <p:nvPicPr>
          <p:cNvPr id="48" name="Рисунок 47">
            <a:extLst>
              <a:ext uri="{FF2B5EF4-FFF2-40B4-BE49-F238E27FC236}">
                <a16:creationId xmlns:a16="http://schemas.microsoft.com/office/drawing/2014/main" id="{55EB1994-4237-F489-18ED-8DC6345824D1}"/>
              </a:ext>
            </a:extLst>
          </p:cNvPr>
          <p:cNvPicPr>
            <a:picLocks noChangeAspect="1"/>
          </p:cNvPicPr>
          <p:nvPr/>
        </p:nvPicPr>
        <p:blipFill>
          <a:blip r:embed="rId2"/>
          <a:stretch>
            <a:fillRect/>
          </a:stretch>
        </p:blipFill>
        <p:spPr>
          <a:xfrm>
            <a:off x="6314161" y="486043"/>
            <a:ext cx="2046453" cy="640161"/>
          </a:xfrm>
          <a:prstGeom prst="rect">
            <a:avLst/>
          </a:prstGeom>
        </p:spPr>
      </p:pic>
      <p:sp>
        <p:nvSpPr>
          <p:cNvPr id="12" name="TextBox 11">
            <a:extLst>
              <a:ext uri="{FF2B5EF4-FFF2-40B4-BE49-F238E27FC236}">
                <a16:creationId xmlns:a16="http://schemas.microsoft.com/office/drawing/2014/main" id="{5412971F-CB15-5A65-6C66-D23654F68C3D}"/>
              </a:ext>
            </a:extLst>
          </p:cNvPr>
          <p:cNvSpPr txBox="1"/>
          <p:nvPr/>
        </p:nvSpPr>
        <p:spPr>
          <a:xfrm>
            <a:off x="603895" y="4257259"/>
            <a:ext cx="3853343" cy="338554"/>
          </a:xfrm>
          <a:prstGeom prst="rect">
            <a:avLst/>
          </a:prstGeom>
          <a:noFill/>
        </p:spPr>
        <p:txBody>
          <a:bodyPr wrap="square" rtlCol="0">
            <a:spAutoFit/>
          </a:bodyPr>
          <a:lstStyle/>
          <a:p>
            <a:pPr>
              <a:spcAft>
                <a:spcPts val="1054"/>
              </a:spcAft>
            </a:pPr>
            <a:r>
              <a:rPr lang="et-EE" sz="800" b="0" i="0" dirty="0">
                <a:solidFill>
                  <a:srgbClr val="0F0F0F"/>
                </a:solidFill>
                <a:effectLst/>
                <a:latin typeface="Roboto" panose="02000000000000000000" pitchFamily="2" charset="0"/>
                <a:hlinkClick r:id="rId3"/>
              </a:rPr>
              <a:t>MIT Introduction to Deep Learning 6.S191: Lecture 5 Robust and Trustworthy Deep Learning Lecturer: Sadhana Lolla</a:t>
            </a:r>
            <a:endParaRPr lang="en-US" sz="703" dirty="0"/>
          </a:p>
        </p:txBody>
      </p:sp>
      <p:pic>
        <p:nvPicPr>
          <p:cNvPr id="14" name="Рисунок 13">
            <a:extLst>
              <a:ext uri="{FF2B5EF4-FFF2-40B4-BE49-F238E27FC236}">
                <a16:creationId xmlns:a16="http://schemas.microsoft.com/office/drawing/2014/main" id="{835142D9-E777-B072-AB62-5C688683D450}"/>
              </a:ext>
            </a:extLst>
          </p:cNvPr>
          <p:cNvPicPr>
            <a:picLocks noChangeAspect="1"/>
          </p:cNvPicPr>
          <p:nvPr/>
        </p:nvPicPr>
        <p:blipFill>
          <a:blip r:embed="rId4"/>
          <a:stretch>
            <a:fillRect/>
          </a:stretch>
        </p:blipFill>
        <p:spPr>
          <a:xfrm>
            <a:off x="5005944" y="2309781"/>
            <a:ext cx="3600000" cy="2015095"/>
          </a:xfrm>
          <a:prstGeom prst="rect">
            <a:avLst/>
          </a:prstGeom>
        </p:spPr>
      </p:pic>
      <p:pic>
        <p:nvPicPr>
          <p:cNvPr id="16" name="Рисунок 15">
            <a:extLst>
              <a:ext uri="{FF2B5EF4-FFF2-40B4-BE49-F238E27FC236}">
                <a16:creationId xmlns:a16="http://schemas.microsoft.com/office/drawing/2014/main" id="{B079D6AD-7236-B703-9CB7-9FC5D98D8144}"/>
              </a:ext>
            </a:extLst>
          </p:cNvPr>
          <p:cNvPicPr>
            <a:picLocks noChangeAspect="1"/>
          </p:cNvPicPr>
          <p:nvPr/>
        </p:nvPicPr>
        <p:blipFill>
          <a:blip r:embed="rId5"/>
          <a:stretch>
            <a:fillRect/>
          </a:stretch>
        </p:blipFill>
        <p:spPr>
          <a:xfrm>
            <a:off x="596580" y="2739137"/>
            <a:ext cx="3600000" cy="1567930"/>
          </a:xfrm>
          <a:prstGeom prst="rect">
            <a:avLst/>
          </a:prstGeom>
        </p:spPr>
      </p:pic>
      <p:pic>
        <p:nvPicPr>
          <p:cNvPr id="20" name="Рисунок 19">
            <a:extLst>
              <a:ext uri="{FF2B5EF4-FFF2-40B4-BE49-F238E27FC236}">
                <a16:creationId xmlns:a16="http://schemas.microsoft.com/office/drawing/2014/main" id="{E2368DF5-8EBA-38D7-A334-C1B1F88B8B11}"/>
              </a:ext>
            </a:extLst>
          </p:cNvPr>
          <p:cNvPicPr>
            <a:picLocks noChangeAspect="1"/>
          </p:cNvPicPr>
          <p:nvPr/>
        </p:nvPicPr>
        <p:blipFill>
          <a:blip r:embed="rId6"/>
          <a:stretch>
            <a:fillRect/>
          </a:stretch>
        </p:blipFill>
        <p:spPr>
          <a:xfrm>
            <a:off x="596342" y="1028832"/>
            <a:ext cx="3901537" cy="1512000"/>
          </a:xfrm>
          <a:prstGeom prst="rect">
            <a:avLst/>
          </a:prstGeom>
        </p:spPr>
      </p:pic>
      <p:sp>
        <p:nvSpPr>
          <p:cNvPr id="21" name="TextBox 20">
            <a:extLst>
              <a:ext uri="{FF2B5EF4-FFF2-40B4-BE49-F238E27FC236}">
                <a16:creationId xmlns:a16="http://schemas.microsoft.com/office/drawing/2014/main" id="{52F465E8-3CC3-E8B4-411F-54BE94AC21DF}"/>
              </a:ext>
            </a:extLst>
          </p:cNvPr>
          <p:cNvSpPr txBox="1"/>
          <p:nvPr/>
        </p:nvSpPr>
        <p:spPr>
          <a:xfrm>
            <a:off x="5284622" y="4234106"/>
            <a:ext cx="3318055" cy="370230"/>
          </a:xfrm>
          <a:prstGeom prst="rect">
            <a:avLst/>
          </a:prstGeom>
          <a:noFill/>
        </p:spPr>
        <p:txBody>
          <a:bodyPr wrap="square" rtlCol="0">
            <a:spAutoFit/>
          </a:bodyPr>
          <a:lstStyle/>
          <a:p>
            <a:r>
              <a:rPr lang="en-US" dirty="0">
                <a:hlinkClick r:id="rId7"/>
              </a:rPr>
              <a:t>A review of uncertainty quantification in deep learning: Techniques, applications and challenges</a:t>
            </a:r>
            <a:endParaRPr lang="ru-RU" dirty="0"/>
          </a:p>
        </p:txBody>
      </p:sp>
      <p:sp>
        <p:nvSpPr>
          <p:cNvPr id="3" name="Нижний колонтитул 4">
            <a:extLst>
              <a:ext uri="{FF2B5EF4-FFF2-40B4-BE49-F238E27FC236}">
                <a16:creationId xmlns:a16="http://schemas.microsoft.com/office/drawing/2014/main" id="{87E04507-E828-F63D-FFA4-BD571F145985}"/>
              </a:ext>
            </a:extLst>
          </p:cNvPr>
          <p:cNvSpPr txBox="1">
            <a:spLocks/>
          </p:cNvSpPr>
          <p:nvPr/>
        </p:nvSpPr>
        <p:spPr>
          <a:xfrm>
            <a:off x="597588" y="347868"/>
            <a:ext cx="3086100" cy="273815"/>
          </a:xfrm>
          <a:prstGeom prst="rect">
            <a:avLst/>
          </a:prstGeom>
        </p:spPr>
        <p:txBody>
          <a:bodyPr vert="horz" lIns="45899" tIns="22950" rIns="45899" bIns="22950" rtlCol="0" anchor="ctr"/>
          <a:lstStyle>
            <a:defPPr>
              <a:defRPr lang="ru-RU"/>
            </a:defPPr>
            <a:lvl1pPr marL="0" algn="l" defTabSz="914400" rtl="0" eaLnBrk="1" latinLnBrk="0" hangingPunct="1">
              <a:defRPr sz="1450" b="0" kern="1200">
                <a:solidFill>
                  <a:srgbClr val="808080"/>
                </a:solidFill>
                <a:latin typeface="Montserrat"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728" dirty="0">
                <a:latin typeface="IBM Plex Sans" panose="020B0503050203000203" pitchFamily="34" charset="0"/>
              </a:rPr>
              <a:t>Lecture 6. Loss Functions. Uncertainty Estimation</a:t>
            </a:r>
            <a:br>
              <a:rPr lang="en-US" sz="728" dirty="0">
                <a:latin typeface="IBM Plex Sans" panose="020B0503050203000203" pitchFamily="34" charset="0"/>
              </a:rPr>
            </a:br>
            <a:r>
              <a:rPr lang="en-US" sz="728" dirty="0">
                <a:latin typeface="IBM Plex Sans" panose="020B0503050203000203" pitchFamily="34" charset="0"/>
              </a:rPr>
              <a:t>by Alexei Kornaev</a:t>
            </a:r>
            <a:endParaRPr lang="ru-RU" sz="728" dirty="0">
              <a:latin typeface="IBM Plex Sans" panose="020B0503050203000203" pitchFamily="34" charset="0"/>
            </a:endParaRPr>
          </a:p>
        </p:txBody>
      </p:sp>
      <p:pic>
        <p:nvPicPr>
          <p:cNvPr id="9" name="Рисунок 8" descr="Лупа">
            <a:extLst>
              <a:ext uri="{FF2B5EF4-FFF2-40B4-BE49-F238E27FC236}">
                <a16:creationId xmlns:a16="http://schemas.microsoft.com/office/drawing/2014/main" id="{956DA3E1-54DD-7A8B-ED0C-C0F813A5AB8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424808" y="264208"/>
            <a:ext cx="1481067" cy="1481067"/>
          </a:xfrm>
          <a:prstGeom prst="rect">
            <a:avLst/>
          </a:prstGeom>
        </p:spPr>
      </p:pic>
    </p:spTree>
    <p:extLst>
      <p:ext uri="{BB962C8B-B14F-4D97-AF65-F5344CB8AC3E}">
        <p14:creationId xmlns:p14="http://schemas.microsoft.com/office/powerpoint/2010/main" val="25234028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67DBC64-9D33-0AC8-2473-C47E902E6456}"/>
              </a:ext>
            </a:extLst>
          </p:cNvPr>
          <p:cNvSpPr>
            <a:spLocks noGrp="1"/>
          </p:cNvSpPr>
          <p:nvPr>
            <p:ph type="title" idx="4294967295"/>
          </p:nvPr>
        </p:nvSpPr>
        <p:spPr>
          <a:xfrm>
            <a:off x="600829" y="625045"/>
            <a:ext cx="7886700" cy="344822"/>
          </a:xfrm>
        </p:spPr>
        <p:txBody>
          <a:bodyPr>
            <a:noAutofit/>
          </a:bodyPr>
          <a:lstStyle/>
          <a:p>
            <a:r>
              <a:rPr lang="en-US" sz="2000" dirty="0">
                <a:solidFill>
                  <a:schemeClr val="tx1">
                    <a:lumMod val="50000"/>
                    <a:lumOff val="50000"/>
                  </a:schemeClr>
                </a:solidFill>
              </a:rPr>
              <a:t>UE in segmentation</a:t>
            </a:r>
            <a:endParaRPr lang="ru-RU" sz="2000" dirty="0">
              <a:solidFill>
                <a:schemeClr val="tx1">
                  <a:lumMod val="50000"/>
                  <a:lumOff val="50000"/>
                </a:schemeClr>
              </a:solidFill>
            </a:endParaRPr>
          </a:p>
        </p:txBody>
      </p:sp>
      <p:grpSp>
        <p:nvGrpSpPr>
          <p:cNvPr id="5" name="Группа 4">
            <a:extLst>
              <a:ext uri="{FF2B5EF4-FFF2-40B4-BE49-F238E27FC236}">
                <a16:creationId xmlns:a16="http://schemas.microsoft.com/office/drawing/2014/main" id="{9D01CA78-F72D-2796-05C1-9235F032A9CB}"/>
              </a:ext>
            </a:extLst>
          </p:cNvPr>
          <p:cNvGrpSpPr/>
          <p:nvPr/>
        </p:nvGrpSpPr>
        <p:grpSpPr>
          <a:xfrm>
            <a:off x="8414427" y="204960"/>
            <a:ext cx="201063" cy="201075"/>
            <a:chOff x="1530350" y="3059906"/>
            <a:chExt cx="273827" cy="273844"/>
          </a:xfrm>
        </p:grpSpPr>
        <p:sp>
          <p:nvSpPr>
            <p:cNvPr id="6" name="Полилиния 5">
              <a:extLst>
                <a:ext uri="{FF2B5EF4-FFF2-40B4-BE49-F238E27FC236}">
                  <a16:creationId xmlns:a16="http://schemas.microsoft.com/office/drawing/2014/main" id="{ACA3F699-098E-7228-CF23-13798B2077B6}"/>
                </a:ext>
              </a:extLst>
            </p:cNvPr>
            <p:cNvSpPr/>
            <p:nvPr/>
          </p:nvSpPr>
          <p:spPr>
            <a:xfrm>
              <a:off x="1530350" y="3059906"/>
              <a:ext cx="74712" cy="74751"/>
            </a:xfrm>
            <a:custGeom>
              <a:avLst/>
              <a:gdLst>
                <a:gd name="connsiteX0" fmla="*/ 74713 w 74712"/>
                <a:gd name="connsiteY0" fmla="*/ 0 h 74751"/>
                <a:gd name="connsiteX1" fmla="*/ 0 w 74712"/>
                <a:gd name="connsiteY1" fmla="*/ 0 h 74751"/>
                <a:gd name="connsiteX2" fmla="*/ 0 w 74712"/>
                <a:gd name="connsiteY2" fmla="*/ 74752 h 74751"/>
                <a:gd name="connsiteX3" fmla="*/ 74713 w 74712"/>
                <a:gd name="connsiteY3" fmla="*/ 74752 h 74751"/>
                <a:gd name="connsiteX4" fmla="*/ 74713 w 74712"/>
                <a:gd name="connsiteY4" fmla="*/ 0 h 747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712" h="74751">
                  <a:moveTo>
                    <a:pt x="74713" y="0"/>
                  </a:moveTo>
                  <a:lnTo>
                    <a:pt x="0" y="0"/>
                  </a:lnTo>
                  <a:lnTo>
                    <a:pt x="0" y="74752"/>
                  </a:lnTo>
                  <a:lnTo>
                    <a:pt x="74713" y="74752"/>
                  </a:lnTo>
                  <a:lnTo>
                    <a:pt x="74713" y="0"/>
                  </a:lnTo>
                  <a:close/>
                </a:path>
              </a:pathLst>
            </a:custGeom>
            <a:solidFill>
              <a:srgbClr val="40BA21"/>
            </a:solidFill>
            <a:ln w="1699" cap="flat">
              <a:noFill/>
              <a:prstDash val="solid"/>
              <a:miter/>
            </a:ln>
          </p:spPr>
          <p:txBody>
            <a:bodyPr rtlCol="0" anchor="ctr"/>
            <a:lstStyle/>
            <a:p>
              <a:endParaRPr lang="ru-RU"/>
            </a:p>
          </p:txBody>
        </p:sp>
        <p:sp>
          <p:nvSpPr>
            <p:cNvPr id="9" name="Полилиния 8">
              <a:extLst>
                <a:ext uri="{FF2B5EF4-FFF2-40B4-BE49-F238E27FC236}">
                  <a16:creationId xmlns:a16="http://schemas.microsoft.com/office/drawing/2014/main" id="{E739D3A0-7143-28A7-19DB-147CD2D1C308}"/>
                </a:ext>
              </a:extLst>
            </p:cNvPr>
            <p:cNvSpPr/>
            <p:nvPr/>
          </p:nvSpPr>
          <p:spPr>
            <a:xfrm>
              <a:off x="1629907" y="3059906"/>
              <a:ext cx="174270" cy="273844"/>
            </a:xfrm>
            <a:custGeom>
              <a:avLst/>
              <a:gdLst>
                <a:gd name="connsiteX0" fmla="*/ 174270 w 174270"/>
                <a:gd name="connsiteY0" fmla="*/ 0 h 273844"/>
                <a:gd name="connsiteX1" fmla="*/ 99582 w 174270"/>
                <a:gd name="connsiteY1" fmla="*/ 0 h 273844"/>
                <a:gd name="connsiteX2" fmla="*/ 99582 w 174270"/>
                <a:gd name="connsiteY2" fmla="*/ 199117 h 273844"/>
                <a:gd name="connsiteX3" fmla="*/ 74688 w 174270"/>
                <a:gd name="connsiteY3" fmla="*/ 199117 h 273844"/>
                <a:gd name="connsiteX4" fmla="*/ 74688 w 174270"/>
                <a:gd name="connsiteY4" fmla="*/ 0 h 273844"/>
                <a:gd name="connsiteX5" fmla="*/ 0 w 174270"/>
                <a:gd name="connsiteY5" fmla="*/ 0 h 273844"/>
                <a:gd name="connsiteX6" fmla="*/ 0 w 174270"/>
                <a:gd name="connsiteY6" fmla="*/ 273818 h 273844"/>
                <a:gd name="connsiteX7" fmla="*/ 62214 w 174270"/>
                <a:gd name="connsiteY7" fmla="*/ 273818 h 273844"/>
                <a:gd name="connsiteX8" fmla="*/ 62214 w 174270"/>
                <a:gd name="connsiteY8" fmla="*/ 273844 h 273844"/>
                <a:gd name="connsiteX9" fmla="*/ 136927 w 174270"/>
                <a:gd name="connsiteY9" fmla="*/ 273844 h 273844"/>
                <a:gd name="connsiteX10" fmla="*/ 136927 w 174270"/>
                <a:gd name="connsiteY10" fmla="*/ 273818 h 273844"/>
                <a:gd name="connsiteX11" fmla="*/ 174270 w 174270"/>
                <a:gd name="connsiteY11" fmla="*/ 273818 h 273844"/>
                <a:gd name="connsiteX12" fmla="*/ 174270 w 174270"/>
                <a:gd name="connsiteY12" fmla="*/ 0 h 273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4270" h="273844">
                  <a:moveTo>
                    <a:pt x="174270" y="0"/>
                  </a:moveTo>
                  <a:lnTo>
                    <a:pt x="99582" y="0"/>
                  </a:lnTo>
                  <a:lnTo>
                    <a:pt x="99582" y="199117"/>
                  </a:lnTo>
                  <a:lnTo>
                    <a:pt x="74688" y="199117"/>
                  </a:lnTo>
                  <a:lnTo>
                    <a:pt x="74688" y="0"/>
                  </a:lnTo>
                  <a:lnTo>
                    <a:pt x="0" y="0"/>
                  </a:lnTo>
                  <a:lnTo>
                    <a:pt x="0" y="273818"/>
                  </a:lnTo>
                  <a:lnTo>
                    <a:pt x="62214" y="273818"/>
                  </a:lnTo>
                  <a:lnTo>
                    <a:pt x="62214" y="273844"/>
                  </a:lnTo>
                  <a:lnTo>
                    <a:pt x="136927" y="273844"/>
                  </a:lnTo>
                  <a:lnTo>
                    <a:pt x="136927" y="273818"/>
                  </a:lnTo>
                  <a:lnTo>
                    <a:pt x="174270" y="273818"/>
                  </a:lnTo>
                  <a:lnTo>
                    <a:pt x="174270" y="0"/>
                  </a:lnTo>
                  <a:close/>
                </a:path>
              </a:pathLst>
            </a:custGeom>
            <a:solidFill>
              <a:srgbClr val="40BA21"/>
            </a:solidFill>
            <a:ln w="1699" cap="flat">
              <a:noFill/>
              <a:prstDash val="solid"/>
              <a:miter/>
            </a:ln>
          </p:spPr>
          <p:txBody>
            <a:bodyPr rtlCol="0" anchor="ctr"/>
            <a:lstStyle/>
            <a:p>
              <a:endParaRPr lang="ru-RU"/>
            </a:p>
          </p:txBody>
        </p:sp>
        <p:sp>
          <p:nvSpPr>
            <p:cNvPr id="10" name="Полилиния 9">
              <a:extLst>
                <a:ext uri="{FF2B5EF4-FFF2-40B4-BE49-F238E27FC236}">
                  <a16:creationId xmlns:a16="http://schemas.microsoft.com/office/drawing/2014/main" id="{59967B72-621B-9FE1-B1FC-F7A713E09CAB}"/>
                </a:ext>
              </a:extLst>
            </p:cNvPr>
            <p:cNvSpPr/>
            <p:nvPr/>
          </p:nvSpPr>
          <p:spPr>
            <a:xfrm>
              <a:off x="1530350" y="3159439"/>
              <a:ext cx="74712" cy="174284"/>
            </a:xfrm>
            <a:custGeom>
              <a:avLst/>
              <a:gdLst>
                <a:gd name="connsiteX0" fmla="*/ 74713 w 74712"/>
                <a:gd name="connsiteY0" fmla="*/ 0 h 174284"/>
                <a:gd name="connsiteX1" fmla="*/ 0 w 74712"/>
                <a:gd name="connsiteY1" fmla="*/ 0 h 174284"/>
                <a:gd name="connsiteX2" fmla="*/ 0 w 74712"/>
                <a:gd name="connsiteY2" fmla="*/ 174285 h 174284"/>
                <a:gd name="connsiteX3" fmla="*/ 74713 w 74712"/>
                <a:gd name="connsiteY3" fmla="*/ 174285 h 174284"/>
                <a:gd name="connsiteX4" fmla="*/ 74713 w 74712"/>
                <a:gd name="connsiteY4" fmla="*/ 0 h 1742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712" h="174284">
                  <a:moveTo>
                    <a:pt x="74713" y="0"/>
                  </a:moveTo>
                  <a:lnTo>
                    <a:pt x="0" y="0"/>
                  </a:lnTo>
                  <a:lnTo>
                    <a:pt x="0" y="174285"/>
                  </a:lnTo>
                  <a:lnTo>
                    <a:pt x="74713" y="174285"/>
                  </a:lnTo>
                  <a:lnTo>
                    <a:pt x="74713" y="0"/>
                  </a:lnTo>
                  <a:close/>
                </a:path>
              </a:pathLst>
            </a:custGeom>
            <a:solidFill>
              <a:srgbClr val="40BA21"/>
            </a:solidFill>
            <a:ln w="1699" cap="flat">
              <a:noFill/>
              <a:prstDash val="solid"/>
              <a:miter/>
            </a:ln>
          </p:spPr>
          <p:txBody>
            <a:bodyPr rtlCol="0" anchor="ctr"/>
            <a:lstStyle/>
            <a:p>
              <a:endParaRPr lang="ru-RU"/>
            </a:p>
          </p:txBody>
        </p:sp>
      </p:grpSp>
      <p:sp>
        <p:nvSpPr>
          <p:cNvPr id="29" name="TextBox 28">
            <a:extLst>
              <a:ext uri="{FF2B5EF4-FFF2-40B4-BE49-F238E27FC236}">
                <a16:creationId xmlns:a16="http://schemas.microsoft.com/office/drawing/2014/main" id="{98B83770-9BDE-316E-8418-59130139DD87}"/>
              </a:ext>
            </a:extLst>
          </p:cNvPr>
          <p:cNvSpPr txBox="1"/>
          <p:nvPr/>
        </p:nvSpPr>
        <p:spPr>
          <a:xfrm>
            <a:off x="602137" y="4377561"/>
            <a:ext cx="5807143" cy="215444"/>
          </a:xfrm>
          <a:prstGeom prst="rect">
            <a:avLst/>
          </a:prstGeom>
          <a:noFill/>
        </p:spPr>
        <p:txBody>
          <a:bodyPr wrap="square" rtlCol="0">
            <a:spAutoFit/>
          </a:bodyPr>
          <a:lstStyle/>
          <a:p>
            <a:pPr>
              <a:spcAft>
                <a:spcPts val="1054"/>
              </a:spcAft>
            </a:pPr>
            <a:r>
              <a:rPr lang="en-US" sz="800" b="0" i="0" dirty="0">
                <a:solidFill>
                  <a:srgbClr val="0F0F0F"/>
                </a:solidFill>
                <a:effectLst/>
                <a:latin typeface="Roboto" panose="02000000000000000000" pitchFamily="2" charset="0"/>
                <a:hlinkClick r:id="rId2"/>
              </a:rPr>
              <a:t>Alex </a:t>
            </a:r>
            <a:r>
              <a:rPr lang="en-US" sz="800" dirty="0">
                <a:solidFill>
                  <a:srgbClr val="0F0F0F"/>
                </a:solidFill>
                <a:latin typeface="Roboto" panose="02000000000000000000" pitchFamily="2" charset="0"/>
                <a:hlinkClick r:id="rId2"/>
              </a:rPr>
              <a:t>Kendal and Yarin Gal </a:t>
            </a:r>
            <a:r>
              <a:rPr lang="et-EE" sz="800" dirty="0">
                <a:solidFill>
                  <a:srgbClr val="0F0F0F"/>
                </a:solidFill>
                <a:latin typeface="Roboto" panose="02000000000000000000" pitchFamily="2" charset="0"/>
                <a:hlinkClick r:id="rId2"/>
              </a:rPr>
              <a:t>What Uncertainties Do We Need in Bayesian Deep Learning for Computer Vision?</a:t>
            </a:r>
            <a:endParaRPr lang="en-US" sz="703" dirty="0"/>
          </a:p>
        </p:txBody>
      </p:sp>
      <p:pic>
        <p:nvPicPr>
          <p:cNvPr id="11" name="Рисунок 10">
            <a:extLst>
              <a:ext uri="{FF2B5EF4-FFF2-40B4-BE49-F238E27FC236}">
                <a16:creationId xmlns:a16="http://schemas.microsoft.com/office/drawing/2014/main" id="{A952809B-F088-D553-6B37-4A10F4EC620E}"/>
              </a:ext>
            </a:extLst>
          </p:cNvPr>
          <p:cNvPicPr>
            <a:picLocks noChangeAspect="1"/>
          </p:cNvPicPr>
          <p:nvPr/>
        </p:nvPicPr>
        <p:blipFill>
          <a:blip r:embed="rId3"/>
          <a:stretch>
            <a:fillRect/>
          </a:stretch>
        </p:blipFill>
        <p:spPr>
          <a:xfrm>
            <a:off x="6314161" y="486043"/>
            <a:ext cx="2046453" cy="640161"/>
          </a:xfrm>
          <a:prstGeom prst="rect">
            <a:avLst/>
          </a:prstGeom>
        </p:spPr>
      </p:pic>
      <p:pic>
        <p:nvPicPr>
          <p:cNvPr id="12" name="Рисунок 11" descr="Лупа">
            <a:extLst>
              <a:ext uri="{FF2B5EF4-FFF2-40B4-BE49-F238E27FC236}">
                <a16:creationId xmlns:a16="http://schemas.microsoft.com/office/drawing/2014/main" id="{A21D17E5-8AEF-85C3-D5CE-5ABC0E1A02E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508761" y="309362"/>
            <a:ext cx="1260000" cy="1260000"/>
          </a:xfrm>
          <a:prstGeom prst="rect">
            <a:avLst/>
          </a:prstGeom>
        </p:spPr>
      </p:pic>
      <p:pic>
        <p:nvPicPr>
          <p:cNvPr id="14" name="Рисунок 13">
            <a:extLst>
              <a:ext uri="{FF2B5EF4-FFF2-40B4-BE49-F238E27FC236}">
                <a16:creationId xmlns:a16="http://schemas.microsoft.com/office/drawing/2014/main" id="{97B6F504-5B3C-A28C-47AB-07DC4174FFA2}"/>
              </a:ext>
            </a:extLst>
          </p:cNvPr>
          <p:cNvPicPr>
            <a:picLocks noChangeAspect="1"/>
          </p:cNvPicPr>
          <p:nvPr/>
        </p:nvPicPr>
        <p:blipFill>
          <a:blip r:embed="rId6"/>
          <a:stretch>
            <a:fillRect/>
          </a:stretch>
        </p:blipFill>
        <p:spPr>
          <a:xfrm>
            <a:off x="599427" y="980851"/>
            <a:ext cx="6840000" cy="3405508"/>
          </a:xfrm>
          <a:prstGeom prst="rect">
            <a:avLst/>
          </a:prstGeom>
        </p:spPr>
      </p:pic>
      <p:sp>
        <p:nvSpPr>
          <p:cNvPr id="7" name="Номер слайда 16">
            <a:extLst>
              <a:ext uri="{FF2B5EF4-FFF2-40B4-BE49-F238E27FC236}">
                <a16:creationId xmlns:a16="http://schemas.microsoft.com/office/drawing/2014/main" id="{9757B49F-D8CD-7D66-F55D-094ACF0C0CE0}"/>
              </a:ext>
            </a:extLst>
          </p:cNvPr>
          <p:cNvSpPr txBox="1">
            <a:spLocks/>
          </p:cNvSpPr>
          <p:nvPr/>
        </p:nvSpPr>
        <p:spPr>
          <a:xfrm>
            <a:off x="6533015" y="4631753"/>
            <a:ext cx="2057400" cy="273815"/>
          </a:xfrm>
          <a:prstGeom prst="rect">
            <a:avLst/>
          </a:prstGeom>
        </p:spPr>
        <p:txBody>
          <a:bodyPr vert="horz" lIns="91440" tIns="45720" rIns="91440" bIns="45720" rtlCol="0" anchor="ctr"/>
          <a:lstStyle>
            <a:defPPr>
              <a:defRPr lang="ru-RU"/>
            </a:defPPr>
            <a:lvl1pPr marL="0" algn="r" defTabSz="458937" rtl="0" eaLnBrk="1" latinLnBrk="0" hangingPunct="1">
              <a:defRPr sz="728" b="0" i="0" kern="1200">
                <a:solidFill>
                  <a:srgbClr val="808080"/>
                </a:solidFill>
                <a:latin typeface="IBM Plex Sans" panose="020B0503050203000203" pitchFamily="34" charset="0"/>
                <a:ea typeface="+mn-ea"/>
                <a:cs typeface="+mn-cs"/>
              </a:defRPr>
            </a:lvl1pPr>
            <a:lvl2pPr marL="229469" algn="l" defTabSz="458937" rtl="0" eaLnBrk="1" latinLnBrk="0" hangingPunct="1">
              <a:defRPr sz="903" kern="1200">
                <a:solidFill>
                  <a:schemeClr val="tx1"/>
                </a:solidFill>
                <a:latin typeface="+mn-lt"/>
                <a:ea typeface="+mn-ea"/>
                <a:cs typeface="+mn-cs"/>
              </a:defRPr>
            </a:lvl2pPr>
            <a:lvl3pPr marL="458937" algn="l" defTabSz="458937" rtl="0" eaLnBrk="1" latinLnBrk="0" hangingPunct="1">
              <a:defRPr sz="903" kern="1200">
                <a:solidFill>
                  <a:schemeClr val="tx1"/>
                </a:solidFill>
                <a:latin typeface="+mn-lt"/>
                <a:ea typeface="+mn-ea"/>
                <a:cs typeface="+mn-cs"/>
              </a:defRPr>
            </a:lvl3pPr>
            <a:lvl4pPr marL="688406" algn="l" defTabSz="458937" rtl="0" eaLnBrk="1" latinLnBrk="0" hangingPunct="1">
              <a:defRPr sz="903" kern="1200">
                <a:solidFill>
                  <a:schemeClr val="tx1"/>
                </a:solidFill>
                <a:latin typeface="+mn-lt"/>
                <a:ea typeface="+mn-ea"/>
                <a:cs typeface="+mn-cs"/>
              </a:defRPr>
            </a:lvl4pPr>
            <a:lvl5pPr marL="917875" algn="l" defTabSz="458937" rtl="0" eaLnBrk="1" latinLnBrk="0" hangingPunct="1">
              <a:defRPr sz="903" kern="1200">
                <a:solidFill>
                  <a:schemeClr val="tx1"/>
                </a:solidFill>
                <a:latin typeface="+mn-lt"/>
                <a:ea typeface="+mn-ea"/>
                <a:cs typeface="+mn-cs"/>
              </a:defRPr>
            </a:lvl5pPr>
            <a:lvl6pPr marL="1147343" algn="l" defTabSz="458937" rtl="0" eaLnBrk="1" latinLnBrk="0" hangingPunct="1">
              <a:defRPr sz="903" kern="1200">
                <a:solidFill>
                  <a:schemeClr val="tx1"/>
                </a:solidFill>
                <a:latin typeface="+mn-lt"/>
                <a:ea typeface="+mn-ea"/>
                <a:cs typeface="+mn-cs"/>
              </a:defRPr>
            </a:lvl6pPr>
            <a:lvl7pPr marL="1376812" algn="l" defTabSz="458937" rtl="0" eaLnBrk="1" latinLnBrk="0" hangingPunct="1">
              <a:defRPr sz="903" kern="1200">
                <a:solidFill>
                  <a:schemeClr val="tx1"/>
                </a:solidFill>
                <a:latin typeface="+mn-lt"/>
                <a:ea typeface="+mn-ea"/>
                <a:cs typeface="+mn-cs"/>
              </a:defRPr>
            </a:lvl7pPr>
            <a:lvl8pPr marL="1606281" algn="l" defTabSz="458937" rtl="0" eaLnBrk="1" latinLnBrk="0" hangingPunct="1">
              <a:defRPr sz="903" kern="1200">
                <a:solidFill>
                  <a:schemeClr val="tx1"/>
                </a:solidFill>
                <a:latin typeface="+mn-lt"/>
                <a:ea typeface="+mn-ea"/>
                <a:cs typeface="+mn-cs"/>
              </a:defRPr>
            </a:lvl8pPr>
            <a:lvl9pPr marL="1835749" algn="l" defTabSz="458937" rtl="0" eaLnBrk="1" latinLnBrk="0" hangingPunct="1">
              <a:defRPr sz="903" kern="1200">
                <a:solidFill>
                  <a:schemeClr val="tx1"/>
                </a:solidFill>
                <a:latin typeface="+mn-lt"/>
                <a:ea typeface="+mn-ea"/>
                <a:cs typeface="+mn-cs"/>
              </a:defRPr>
            </a:lvl9pPr>
          </a:lstStyle>
          <a:p>
            <a:fld id="{7F51F9F8-EAF5-D645-AF75-0522F1FAF6E8}" type="slidenum">
              <a:rPr lang="ru-RU" smtClean="0"/>
              <a:pPr/>
              <a:t>37</a:t>
            </a:fld>
            <a:endParaRPr lang="ru-RU" dirty="0"/>
          </a:p>
        </p:txBody>
      </p:sp>
      <p:sp>
        <p:nvSpPr>
          <p:cNvPr id="4" name="Нижний колонтитул 4">
            <a:extLst>
              <a:ext uri="{FF2B5EF4-FFF2-40B4-BE49-F238E27FC236}">
                <a16:creationId xmlns:a16="http://schemas.microsoft.com/office/drawing/2014/main" id="{6DA595AB-8C49-108A-128F-C5E59F00FCC9}"/>
              </a:ext>
            </a:extLst>
          </p:cNvPr>
          <p:cNvSpPr txBox="1">
            <a:spLocks/>
          </p:cNvSpPr>
          <p:nvPr/>
        </p:nvSpPr>
        <p:spPr>
          <a:xfrm>
            <a:off x="597588" y="347868"/>
            <a:ext cx="3086100" cy="273815"/>
          </a:xfrm>
          <a:prstGeom prst="rect">
            <a:avLst/>
          </a:prstGeom>
        </p:spPr>
        <p:txBody>
          <a:bodyPr vert="horz" lIns="45899" tIns="22950" rIns="45899" bIns="22950" rtlCol="0" anchor="ctr"/>
          <a:lstStyle>
            <a:defPPr>
              <a:defRPr lang="ru-RU"/>
            </a:defPPr>
            <a:lvl1pPr marL="0" algn="l" defTabSz="914400" rtl="0" eaLnBrk="1" latinLnBrk="0" hangingPunct="1">
              <a:defRPr sz="1450" b="0" kern="1200">
                <a:solidFill>
                  <a:srgbClr val="808080"/>
                </a:solidFill>
                <a:latin typeface="Montserrat"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728" dirty="0">
                <a:latin typeface="IBM Plex Sans" panose="020B0503050203000203" pitchFamily="34" charset="0"/>
              </a:rPr>
              <a:t>Lecture 6. Loss Functions. Uncertainty Estimation</a:t>
            </a:r>
            <a:br>
              <a:rPr lang="en-US" sz="728" dirty="0">
                <a:latin typeface="IBM Plex Sans" panose="020B0503050203000203" pitchFamily="34" charset="0"/>
              </a:rPr>
            </a:br>
            <a:r>
              <a:rPr lang="en-US" sz="728" dirty="0">
                <a:latin typeface="IBM Plex Sans" panose="020B0503050203000203" pitchFamily="34" charset="0"/>
              </a:rPr>
              <a:t>by Alexei Kornaev</a:t>
            </a:r>
            <a:endParaRPr lang="ru-RU" sz="728" dirty="0">
              <a:latin typeface="IBM Plex Sans" panose="020B0503050203000203" pitchFamily="34" charset="0"/>
            </a:endParaRPr>
          </a:p>
        </p:txBody>
      </p:sp>
    </p:spTree>
    <p:extLst>
      <p:ext uri="{BB962C8B-B14F-4D97-AF65-F5344CB8AC3E}">
        <p14:creationId xmlns:p14="http://schemas.microsoft.com/office/powerpoint/2010/main" val="285215718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E3B16581-C726-5164-F2A2-6F01258E9A76}"/>
                  </a:ext>
                </a:extLst>
              </p:cNvPr>
              <p:cNvSpPr txBox="1"/>
              <p:nvPr/>
            </p:nvSpPr>
            <p:spPr>
              <a:xfrm>
                <a:off x="1144358" y="2416296"/>
                <a:ext cx="5417375" cy="2278124"/>
              </a:xfrm>
              <a:prstGeom prst="rect">
                <a:avLst/>
              </a:prstGeom>
              <a:noFill/>
              <a:ln w="4990" cap="flat">
                <a:solidFill>
                  <a:srgbClr val="40BA21">
                    <a:alpha val="48000"/>
                  </a:srgbClr>
                </a:solidFill>
                <a:prstDash val="solid"/>
                <a:miter/>
              </a:ln>
            </p:spPr>
            <p:txBody>
              <a:bodyPr wrap="square">
                <a:spAutoFit/>
              </a:bodyPr>
              <a:lstStyle/>
              <a:p>
                <a:pPr marL="228600" indent="-228600" algn="just">
                  <a:lnSpc>
                    <a:spcPct val="150000"/>
                  </a:lnSpc>
                  <a:buAutoNum type="arabicPeriod"/>
                </a:pPr>
                <a:r>
                  <a:rPr lang="en-US" sz="1200" dirty="0">
                    <a:latin typeface="IBM Plex Sans" panose="020B0503050203000203" pitchFamily="34" charset="0"/>
                  </a:rPr>
                  <a:t>We’ve checked the </a:t>
                </a:r>
                <a:r>
                  <a:rPr lang="en-US" sz="1200" i="1" dirty="0">
                    <a:latin typeface="IBM Plex Sans" panose="020B0503050203000203" pitchFamily="34" charset="0"/>
                  </a:rPr>
                  <a:t>noise in labels</a:t>
                </a:r>
                <a:r>
                  <a:rPr lang="en-US" sz="1200" dirty="0">
                    <a:latin typeface="IBM Plex Sans" panose="020B0503050203000203" pitchFamily="34" charset="0"/>
                  </a:rPr>
                  <a:t> case supposing </a:t>
                </a:r>
                <a14:m>
                  <m:oMath xmlns:m="http://schemas.openxmlformats.org/officeDocument/2006/math">
                    <m:r>
                      <a:rPr lang="en-US" sz="1200" b="0" i="1" smtClean="0">
                        <a:latin typeface="Cambria Math" panose="02040503050406030204" pitchFamily="18" charset="0"/>
                      </a:rPr>
                      <m:t>𝑝</m:t>
                    </m:r>
                    <m:d>
                      <m:dPr>
                        <m:ctrlPr>
                          <a:rPr lang="en-US" sz="1200" b="0" i="1" smtClean="0">
                            <a:latin typeface="Cambria Math" panose="02040503050406030204" pitchFamily="18" charset="0"/>
                          </a:rPr>
                        </m:ctrlPr>
                      </m:dPr>
                      <m:e>
                        <m:r>
                          <a:rPr lang="en-US" sz="1200" b="0" i="1" smtClean="0">
                            <a:latin typeface="Cambria Math" panose="02040503050406030204" pitchFamily="18" charset="0"/>
                          </a:rPr>
                          <m:t>𝑦</m:t>
                        </m:r>
                      </m:e>
                      <m:e>
                        <m:r>
                          <a:rPr lang="en-US" sz="1200" b="0" i="1" smtClean="0">
                            <a:latin typeface="Cambria Math" panose="02040503050406030204" pitchFamily="18" charset="0"/>
                          </a:rPr>
                          <m:t>𝑥</m:t>
                        </m:r>
                      </m:e>
                    </m:d>
                    <m:r>
                      <a:rPr lang="en-US" sz="1200" b="0" i="1" smtClean="0">
                        <a:latin typeface="Cambria Math" panose="02040503050406030204" pitchFamily="18" charset="0"/>
                      </a:rPr>
                      <m:t>.</m:t>
                    </m:r>
                  </m:oMath>
                </a14:m>
                <a:r>
                  <a:rPr lang="en-US" sz="1200" dirty="0">
                    <a:latin typeface="IBM Plex Sans" panose="020B0503050203000203" pitchFamily="34" charset="0"/>
                  </a:rPr>
                  <a:t> Can we inverse this idea and suppose that </a:t>
                </a:r>
                <a14:m>
                  <m:oMath xmlns:m="http://schemas.openxmlformats.org/officeDocument/2006/math">
                    <m:r>
                      <a:rPr lang="en-US" sz="1200" i="1">
                        <a:latin typeface="Cambria Math" panose="02040503050406030204" pitchFamily="18" charset="0"/>
                      </a:rPr>
                      <m:t>𝑝</m:t>
                    </m:r>
                    <m:d>
                      <m:dPr>
                        <m:ctrlPr>
                          <a:rPr lang="en-US" sz="1200" i="1">
                            <a:latin typeface="Cambria Math" panose="02040503050406030204" pitchFamily="18" charset="0"/>
                          </a:rPr>
                        </m:ctrlPr>
                      </m:dPr>
                      <m:e>
                        <m:r>
                          <a:rPr lang="en-US" sz="1200" b="0" i="1" smtClean="0">
                            <a:latin typeface="Cambria Math" panose="02040503050406030204" pitchFamily="18" charset="0"/>
                          </a:rPr>
                          <m:t>𝑥</m:t>
                        </m:r>
                      </m:e>
                      <m:e>
                        <m:r>
                          <a:rPr lang="en-US" sz="1200" b="0" i="1" smtClean="0">
                            <a:latin typeface="Cambria Math" panose="02040503050406030204" pitchFamily="18" charset="0"/>
                          </a:rPr>
                          <m:t>𝑦</m:t>
                        </m:r>
                      </m:e>
                    </m:d>
                  </m:oMath>
                </a14:m>
                <a:r>
                  <a:rPr lang="en-US" sz="1200" dirty="0">
                    <a:latin typeface="IBM Plex Sans" panose="020B0503050203000203" pitchFamily="34" charset="0"/>
                  </a:rPr>
                  <a:t> to study the </a:t>
                </a:r>
                <a:r>
                  <a:rPr lang="en-US" sz="1200" i="1" dirty="0">
                    <a:latin typeface="IBM Plex Sans" panose="020B0503050203000203" pitchFamily="34" charset="0"/>
                  </a:rPr>
                  <a:t>noise in inputs case</a:t>
                </a:r>
                <a:r>
                  <a:rPr lang="en-US" sz="1200" dirty="0">
                    <a:latin typeface="IBM Plex Sans" panose="020B0503050203000203" pitchFamily="34" charset="0"/>
                  </a:rPr>
                  <a:t>?  </a:t>
                </a:r>
              </a:p>
              <a:p>
                <a:pPr marL="228600" indent="-228600" algn="just">
                  <a:lnSpc>
                    <a:spcPct val="150000"/>
                  </a:lnSpc>
                  <a:buAutoNum type="arabicPeriod"/>
                </a:pPr>
                <a:r>
                  <a:rPr lang="en-US" sz="1200" dirty="0">
                    <a:latin typeface="IBM Plex Sans" panose="020B0503050203000203" pitchFamily="34" charset="0"/>
                  </a:rPr>
                  <a:t>How does the </a:t>
                </a:r>
                <a:r>
                  <a:rPr lang="en-US" sz="1200" i="1" dirty="0">
                    <a:latin typeface="IBM Plex Sans" panose="020B0503050203000203" pitchFamily="34" charset="0"/>
                  </a:rPr>
                  <a:t>cross-entropy loss </a:t>
                </a:r>
                <a:r>
                  <a:rPr lang="en-US" sz="1200" dirty="0">
                    <a:latin typeface="IBM Plex Sans" panose="020B0503050203000203" pitchFamily="34" charset="0"/>
                  </a:rPr>
                  <a:t>for multiclass classification follows the maximum likelihood?</a:t>
                </a:r>
              </a:p>
              <a:p>
                <a:pPr marL="228600" indent="-228600" algn="just">
                  <a:lnSpc>
                    <a:spcPct val="150000"/>
                  </a:lnSpc>
                  <a:buAutoNum type="arabicPeriod"/>
                </a:pPr>
                <a:r>
                  <a:rPr lang="en-US" sz="1200" dirty="0">
                    <a:latin typeface="IBM Plex Sans" panose="020B0503050203000203" pitchFamily="34" charset="0"/>
                  </a:rPr>
                  <a:t>Why the </a:t>
                </a:r>
                <a:r>
                  <a:rPr lang="en-US" sz="1200" i="1" dirty="0">
                    <a:latin typeface="IBM Plex Sans" panose="020B0503050203000203" pitchFamily="34" charset="0"/>
                  </a:rPr>
                  <a:t>label smoothing</a:t>
                </a:r>
                <a:r>
                  <a:rPr lang="en-US" sz="1200" dirty="0">
                    <a:latin typeface="IBM Plex Sans" panose="020B0503050203000203" pitchFamily="34" charset="0"/>
                  </a:rPr>
                  <a:t> idea works?</a:t>
                </a:r>
              </a:p>
              <a:p>
                <a:pPr marL="228600" indent="-228600" algn="just">
                  <a:lnSpc>
                    <a:spcPct val="150000"/>
                  </a:lnSpc>
                  <a:buAutoNum type="arabicPeriod"/>
                </a:pPr>
                <a:r>
                  <a:rPr lang="en-US" sz="1200" dirty="0">
                    <a:latin typeface="IBM Plex Sans" panose="020B0503050203000203" pitchFamily="34" charset="0"/>
                  </a:rPr>
                  <a:t>Why the </a:t>
                </a:r>
                <a:r>
                  <a:rPr lang="en-US" sz="1200" i="1" dirty="0">
                    <a:latin typeface="IBM Plex Sans" panose="020B0503050203000203" pitchFamily="34" charset="0"/>
                  </a:rPr>
                  <a:t>expected calibration error</a:t>
                </a:r>
                <a:r>
                  <a:rPr lang="en-US" sz="1200" dirty="0">
                    <a:latin typeface="IBM Plex Sans" panose="020B0503050203000203" pitchFamily="34" charset="0"/>
                  </a:rPr>
                  <a:t> (ECE) intuition is based on the statement that </a:t>
                </a:r>
                <a:r>
                  <a:rPr lang="en-US" sz="1200" dirty="0">
                    <a:solidFill>
                      <a:schemeClr val="bg2">
                        <a:lumMod val="65000"/>
                      </a:schemeClr>
                    </a:solidFill>
                    <a:latin typeface="IBM Plex Sans" panose="020B0503050203000203" pitchFamily="34" charset="0"/>
                  </a:rPr>
                  <a:t>in the ideal world</a:t>
                </a:r>
                <a:r>
                  <a:rPr lang="en-US" sz="1200" dirty="0">
                    <a:latin typeface="IBM Plex Sans" panose="020B0503050203000203" pitchFamily="34" charset="0"/>
                  </a:rPr>
                  <a:t> the accuracy of the model matches the confidence of the model?</a:t>
                </a:r>
              </a:p>
            </p:txBody>
          </p:sp>
        </mc:Choice>
        <mc:Fallback>
          <p:sp>
            <p:nvSpPr>
              <p:cNvPr id="10" name="TextBox 9">
                <a:extLst>
                  <a:ext uri="{FF2B5EF4-FFF2-40B4-BE49-F238E27FC236}">
                    <a16:creationId xmlns:a16="http://schemas.microsoft.com/office/drawing/2014/main" id="{E3B16581-C726-5164-F2A2-6F01258E9A76}"/>
                  </a:ext>
                </a:extLst>
              </p:cNvPr>
              <p:cNvSpPr txBox="1">
                <a:spLocks noRot="1" noChangeAspect="1" noMove="1" noResize="1" noEditPoints="1" noAdjustHandles="1" noChangeArrowheads="1" noChangeShapeType="1" noTextEdit="1"/>
              </p:cNvSpPr>
              <p:nvPr/>
            </p:nvSpPr>
            <p:spPr>
              <a:xfrm>
                <a:off x="1144358" y="2416296"/>
                <a:ext cx="5417375" cy="2278124"/>
              </a:xfrm>
              <a:prstGeom prst="rect">
                <a:avLst/>
              </a:prstGeom>
              <a:blipFill>
                <a:blip r:embed="rId2"/>
                <a:stretch>
                  <a:fillRect l="-225" b="-800"/>
                </a:stretch>
              </a:blipFill>
              <a:ln w="4990" cap="flat">
                <a:solidFill>
                  <a:srgbClr val="40BA21">
                    <a:alpha val="48000"/>
                  </a:srgbClr>
                </a:solidFill>
                <a:prstDash val="solid"/>
                <a:miter/>
              </a:ln>
            </p:spPr>
            <p:txBody>
              <a:bodyPr/>
              <a:lstStyle/>
              <a:p>
                <a:r>
                  <a:rPr lang="ru-RU">
                    <a:noFill/>
                  </a:rPr>
                  <a:t> </a:t>
                </a:r>
              </a:p>
            </p:txBody>
          </p:sp>
        </mc:Fallback>
      </mc:AlternateContent>
      <p:pic>
        <p:nvPicPr>
          <p:cNvPr id="12" name="Рисунок 11" descr="Справка">
            <a:extLst>
              <a:ext uri="{FF2B5EF4-FFF2-40B4-BE49-F238E27FC236}">
                <a16:creationId xmlns:a16="http://schemas.microsoft.com/office/drawing/2014/main" id="{10A4FBDC-CF89-493E-4E71-8BE93957FEE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04359" y="2301750"/>
            <a:ext cx="540000" cy="540000"/>
          </a:xfrm>
          <a:prstGeom prst="rect">
            <a:avLst/>
          </a:prstGeom>
        </p:spPr>
      </p:pic>
      <p:pic>
        <p:nvPicPr>
          <p:cNvPr id="16" name="Рисунок 15">
            <a:extLst>
              <a:ext uri="{FF2B5EF4-FFF2-40B4-BE49-F238E27FC236}">
                <a16:creationId xmlns:a16="http://schemas.microsoft.com/office/drawing/2014/main" id="{B3404426-4B83-50F5-453E-FA62521E1AD1}"/>
              </a:ext>
            </a:extLst>
          </p:cNvPr>
          <p:cNvPicPr>
            <a:picLocks noChangeAspect="1"/>
          </p:cNvPicPr>
          <p:nvPr/>
        </p:nvPicPr>
        <p:blipFill>
          <a:blip r:embed="rId5"/>
          <a:stretch>
            <a:fillRect/>
          </a:stretch>
        </p:blipFill>
        <p:spPr>
          <a:xfrm>
            <a:off x="4476672" y="600544"/>
            <a:ext cx="1404000" cy="1722179"/>
          </a:xfrm>
          <a:prstGeom prst="rect">
            <a:avLst/>
          </a:prstGeom>
        </p:spPr>
      </p:pic>
      <p:cxnSp>
        <p:nvCxnSpPr>
          <p:cNvPr id="20" name="Прямая со стрелкой 19">
            <a:extLst>
              <a:ext uri="{FF2B5EF4-FFF2-40B4-BE49-F238E27FC236}">
                <a16:creationId xmlns:a16="http://schemas.microsoft.com/office/drawing/2014/main" id="{D91A3C1D-7DFE-FA9F-D5C4-DD784FAEEEB3}"/>
              </a:ext>
            </a:extLst>
          </p:cNvPr>
          <p:cNvCxnSpPr>
            <a:cxnSpLocks/>
          </p:cNvCxnSpPr>
          <p:nvPr/>
        </p:nvCxnSpPr>
        <p:spPr>
          <a:xfrm flipV="1">
            <a:off x="5178672" y="2234240"/>
            <a:ext cx="0" cy="300752"/>
          </a:xfrm>
          <a:prstGeom prst="straightConnector1">
            <a:avLst/>
          </a:prstGeom>
          <a:ln>
            <a:solidFill>
              <a:schemeClr val="bg1">
                <a:alpha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Заголовок 1">
            <a:extLst>
              <a:ext uri="{FF2B5EF4-FFF2-40B4-BE49-F238E27FC236}">
                <a16:creationId xmlns:a16="http://schemas.microsoft.com/office/drawing/2014/main" id="{2BF1902E-61CB-E97C-CDF7-DA31A0DCD8A2}"/>
              </a:ext>
            </a:extLst>
          </p:cNvPr>
          <p:cNvSpPr txBox="1">
            <a:spLocks/>
          </p:cNvSpPr>
          <p:nvPr/>
        </p:nvSpPr>
        <p:spPr>
          <a:xfrm>
            <a:off x="595312" y="627649"/>
            <a:ext cx="8020178" cy="612000"/>
          </a:xfrm>
          <a:prstGeom prst="rect">
            <a:avLst/>
          </a:prstGeom>
        </p:spPr>
        <p:txBody>
          <a:bodyPr vert="horz" lIns="91440" tIns="45720" rIns="91440" bIns="45720" rtlCol="0" anchor="t">
            <a:normAutofit fontScale="97500" lnSpcReduction="10000"/>
          </a:bodyPr>
          <a:lstStyle>
            <a:lvl1pPr algn="l" defTabSz="685789" rtl="0" eaLnBrk="1" latinLnBrk="0" hangingPunct="1">
              <a:lnSpc>
                <a:spcPct val="90000"/>
              </a:lnSpc>
              <a:spcBef>
                <a:spcPct val="0"/>
              </a:spcBef>
              <a:buNone/>
              <a:defRPr sz="2400" b="1" kern="1200">
                <a:solidFill>
                  <a:schemeClr val="tx1"/>
                </a:solidFill>
                <a:latin typeface="Montserrat" pitchFamily="2" charset="0"/>
                <a:ea typeface="+mj-ea"/>
                <a:cs typeface="+mj-cs"/>
              </a:defRPr>
            </a:lvl1pPr>
          </a:lstStyle>
          <a:p>
            <a:pPr algn="just"/>
            <a:r>
              <a:rPr lang="en-US" sz="2000" dirty="0">
                <a:solidFill>
                  <a:schemeClr val="tx1">
                    <a:lumMod val="50000"/>
                    <a:lumOff val="50000"/>
                  </a:schemeClr>
                </a:solidFill>
              </a:rPr>
              <a:t>Self-study and </a:t>
            </a:r>
          </a:p>
          <a:p>
            <a:pPr algn="just"/>
            <a:r>
              <a:rPr lang="en-US" sz="2000" dirty="0">
                <a:solidFill>
                  <a:schemeClr val="tx1">
                    <a:lumMod val="50000"/>
                    <a:lumOff val="50000"/>
                  </a:schemeClr>
                </a:solidFill>
              </a:rPr>
              <a:t>self-test questions</a:t>
            </a:r>
            <a:endParaRPr lang="ru-RU" sz="2000" dirty="0">
              <a:solidFill>
                <a:schemeClr val="tx1">
                  <a:lumMod val="50000"/>
                  <a:lumOff val="50000"/>
                </a:schemeClr>
              </a:solidFill>
            </a:endParaRPr>
          </a:p>
        </p:txBody>
      </p:sp>
      <p:pic>
        <p:nvPicPr>
          <p:cNvPr id="28" name="Рисунок 27">
            <a:extLst>
              <a:ext uri="{FF2B5EF4-FFF2-40B4-BE49-F238E27FC236}">
                <a16:creationId xmlns:a16="http://schemas.microsoft.com/office/drawing/2014/main" id="{C5ECEBA8-7A06-8512-D556-46DBBE1D586B}"/>
              </a:ext>
            </a:extLst>
          </p:cNvPr>
          <p:cNvPicPr>
            <a:picLocks noChangeAspect="1"/>
          </p:cNvPicPr>
          <p:nvPr/>
        </p:nvPicPr>
        <p:blipFill>
          <a:blip r:embed="rId6"/>
          <a:stretch>
            <a:fillRect/>
          </a:stretch>
        </p:blipFill>
        <p:spPr>
          <a:xfrm>
            <a:off x="6616834" y="2534024"/>
            <a:ext cx="1985829" cy="2061789"/>
          </a:xfrm>
          <a:prstGeom prst="rect">
            <a:avLst/>
          </a:prstGeom>
        </p:spPr>
      </p:pic>
      <p:cxnSp>
        <p:nvCxnSpPr>
          <p:cNvPr id="29" name="Прямая со стрелкой 28">
            <a:extLst>
              <a:ext uri="{FF2B5EF4-FFF2-40B4-BE49-F238E27FC236}">
                <a16:creationId xmlns:a16="http://schemas.microsoft.com/office/drawing/2014/main" id="{F897E763-5D3C-40A5-0003-B3CA3199B9F2}"/>
              </a:ext>
            </a:extLst>
          </p:cNvPr>
          <p:cNvCxnSpPr>
            <a:cxnSpLocks/>
          </p:cNvCxnSpPr>
          <p:nvPr/>
        </p:nvCxnSpPr>
        <p:spPr>
          <a:xfrm>
            <a:off x="6254151" y="3608048"/>
            <a:ext cx="483148" cy="0"/>
          </a:xfrm>
          <a:prstGeom prst="straightConnector1">
            <a:avLst/>
          </a:prstGeom>
          <a:ln>
            <a:solidFill>
              <a:schemeClr val="bg1">
                <a:alpha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 name="Номер слайда 16">
            <a:extLst>
              <a:ext uri="{FF2B5EF4-FFF2-40B4-BE49-F238E27FC236}">
                <a16:creationId xmlns:a16="http://schemas.microsoft.com/office/drawing/2014/main" id="{24AA72D1-0BCC-A62B-A251-6EC6558BBF85}"/>
              </a:ext>
            </a:extLst>
          </p:cNvPr>
          <p:cNvSpPr txBox="1">
            <a:spLocks/>
          </p:cNvSpPr>
          <p:nvPr/>
        </p:nvSpPr>
        <p:spPr>
          <a:xfrm>
            <a:off x="6533015" y="4631753"/>
            <a:ext cx="2057400" cy="273815"/>
          </a:xfrm>
          <a:prstGeom prst="rect">
            <a:avLst/>
          </a:prstGeom>
        </p:spPr>
        <p:txBody>
          <a:bodyPr vert="horz" lIns="91440" tIns="45720" rIns="91440" bIns="45720" rtlCol="0" anchor="ctr"/>
          <a:lstStyle>
            <a:defPPr>
              <a:defRPr lang="ru-RU"/>
            </a:defPPr>
            <a:lvl1pPr marL="0" algn="r" defTabSz="458937" rtl="0" eaLnBrk="1" latinLnBrk="0" hangingPunct="1">
              <a:defRPr sz="728" b="0" i="0" kern="1200">
                <a:solidFill>
                  <a:srgbClr val="808080"/>
                </a:solidFill>
                <a:latin typeface="IBM Plex Sans" panose="020B0503050203000203" pitchFamily="34" charset="0"/>
                <a:ea typeface="+mn-ea"/>
                <a:cs typeface="+mn-cs"/>
              </a:defRPr>
            </a:lvl1pPr>
            <a:lvl2pPr marL="229469" algn="l" defTabSz="458937" rtl="0" eaLnBrk="1" latinLnBrk="0" hangingPunct="1">
              <a:defRPr sz="903" kern="1200">
                <a:solidFill>
                  <a:schemeClr val="tx1"/>
                </a:solidFill>
                <a:latin typeface="+mn-lt"/>
                <a:ea typeface="+mn-ea"/>
                <a:cs typeface="+mn-cs"/>
              </a:defRPr>
            </a:lvl2pPr>
            <a:lvl3pPr marL="458937" algn="l" defTabSz="458937" rtl="0" eaLnBrk="1" latinLnBrk="0" hangingPunct="1">
              <a:defRPr sz="903" kern="1200">
                <a:solidFill>
                  <a:schemeClr val="tx1"/>
                </a:solidFill>
                <a:latin typeface="+mn-lt"/>
                <a:ea typeface="+mn-ea"/>
                <a:cs typeface="+mn-cs"/>
              </a:defRPr>
            </a:lvl3pPr>
            <a:lvl4pPr marL="688406" algn="l" defTabSz="458937" rtl="0" eaLnBrk="1" latinLnBrk="0" hangingPunct="1">
              <a:defRPr sz="903" kern="1200">
                <a:solidFill>
                  <a:schemeClr val="tx1"/>
                </a:solidFill>
                <a:latin typeface="+mn-lt"/>
                <a:ea typeface="+mn-ea"/>
                <a:cs typeface="+mn-cs"/>
              </a:defRPr>
            </a:lvl4pPr>
            <a:lvl5pPr marL="917875" algn="l" defTabSz="458937" rtl="0" eaLnBrk="1" latinLnBrk="0" hangingPunct="1">
              <a:defRPr sz="903" kern="1200">
                <a:solidFill>
                  <a:schemeClr val="tx1"/>
                </a:solidFill>
                <a:latin typeface="+mn-lt"/>
                <a:ea typeface="+mn-ea"/>
                <a:cs typeface="+mn-cs"/>
              </a:defRPr>
            </a:lvl5pPr>
            <a:lvl6pPr marL="1147343" algn="l" defTabSz="458937" rtl="0" eaLnBrk="1" latinLnBrk="0" hangingPunct="1">
              <a:defRPr sz="903" kern="1200">
                <a:solidFill>
                  <a:schemeClr val="tx1"/>
                </a:solidFill>
                <a:latin typeface="+mn-lt"/>
                <a:ea typeface="+mn-ea"/>
                <a:cs typeface="+mn-cs"/>
              </a:defRPr>
            </a:lvl6pPr>
            <a:lvl7pPr marL="1376812" algn="l" defTabSz="458937" rtl="0" eaLnBrk="1" latinLnBrk="0" hangingPunct="1">
              <a:defRPr sz="903" kern="1200">
                <a:solidFill>
                  <a:schemeClr val="tx1"/>
                </a:solidFill>
                <a:latin typeface="+mn-lt"/>
                <a:ea typeface="+mn-ea"/>
                <a:cs typeface="+mn-cs"/>
              </a:defRPr>
            </a:lvl7pPr>
            <a:lvl8pPr marL="1606281" algn="l" defTabSz="458937" rtl="0" eaLnBrk="1" latinLnBrk="0" hangingPunct="1">
              <a:defRPr sz="903" kern="1200">
                <a:solidFill>
                  <a:schemeClr val="tx1"/>
                </a:solidFill>
                <a:latin typeface="+mn-lt"/>
                <a:ea typeface="+mn-ea"/>
                <a:cs typeface="+mn-cs"/>
              </a:defRPr>
            </a:lvl8pPr>
            <a:lvl9pPr marL="1835749" algn="l" defTabSz="458937" rtl="0" eaLnBrk="1" latinLnBrk="0" hangingPunct="1">
              <a:defRPr sz="903" kern="1200">
                <a:solidFill>
                  <a:schemeClr val="tx1"/>
                </a:solidFill>
                <a:latin typeface="+mn-lt"/>
                <a:ea typeface="+mn-ea"/>
                <a:cs typeface="+mn-cs"/>
              </a:defRPr>
            </a:lvl9pPr>
          </a:lstStyle>
          <a:p>
            <a:fld id="{7F51F9F8-EAF5-D645-AF75-0522F1FAF6E8}" type="slidenum">
              <a:rPr lang="ru-RU" smtClean="0"/>
              <a:pPr/>
              <a:t>38</a:t>
            </a:fld>
            <a:endParaRPr lang="ru-RU" dirty="0"/>
          </a:p>
        </p:txBody>
      </p:sp>
      <p:sp>
        <p:nvSpPr>
          <p:cNvPr id="2" name="Нижний колонтитул 4">
            <a:extLst>
              <a:ext uri="{FF2B5EF4-FFF2-40B4-BE49-F238E27FC236}">
                <a16:creationId xmlns:a16="http://schemas.microsoft.com/office/drawing/2014/main" id="{9187111E-D7BA-4E99-FA9E-650BA8420E8E}"/>
              </a:ext>
            </a:extLst>
          </p:cNvPr>
          <p:cNvSpPr txBox="1">
            <a:spLocks/>
          </p:cNvSpPr>
          <p:nvPr/>
        </p:nvSpPr>
        <p:spPr>
          <a:xfrm>
            <a:off x="597588" y="347868"/>
            <a:ext cx="3086100" cy="273815"/>
          </a:xfrm>
          <a:prstGeom prst="rect">
            <a:avLst/>
          </a:prstGeom>
        </p:spPr>
        <p:txBody>
          <a:bodyPr vert="horz" lIns="45899" tIns="22950" rIns="45899" bIns="22950" rtlCol="0" anchor="ctr"/>
          <a:lstStyle>
            <a:defPPr>
              <a:defRPr lang="ru-RU"/>
            </a:defPPr>
            <a:lvl1pPr marL="0" algn="l" defTabSz="914400" rtl="0" eaLnBrk="1" latinLnBrk="0" hangingPunct="1">
              <a:defRPr sz="1450" b="0" kern="1200">
                <a:solidFill>
                  <a:srgbClr val="808080"/>
                </a:solidFill>
                <a:latin typeface="Montserrat"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728" dirty="0">
                <a:latin typeface="IBM Plex Sans" panose="020B0503050203000203" pitchFamily="34" charset="0"/>
              </a:rPr>
              <a:t>Lecture 6. Loss Functions. Uncertainty Estimation</a:t>
            </a:r>
            <a:br>
              <a:rPr lang="en-US" sz="728" dirty="0">
                <a:latin typeface="IBM Plex Sans" panose="020B0503050203000203" pitchFamily="34" charset="0"/>
              </a:rPr>
            </a:br>
            <a:r>
              <a:rPr lang="en-US" sz="728" dirty="0">
                <a:latin typeface="IBM Plex Sans" panose="020B0503050203000203" pitchFamily="34" charset="0"/>
              </a:rPr>
              <a:t>by Alexei Kornaev</a:t>
            </a:r>
            <a:endParaRPr lang="ru-RU" sz="728" dirty="0">
              <a:latin typeface="IBM Plex Sans" panose="020B0503050203000203" pitchFamily="34" charset="0"/>
            </a:endParaRPr>
          </a:p>
        </p:txBody>
      </p:sp>
    </p:spTree>
    <p:extLst>
      <p:ext uri="{BB962C8B-B14F-4D97-AF65-F5344CB8AC3E}">
        <p14:creationId xmlns:p14="http://schemas.microsoft.com/office/powerpoint/2010/main" val="235954745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Номер слайда 16">
            <a:extLst>
              <a:ext uri="{FF2B5EF4-FFF2-40B4-BE49-F238E27FC236}">
                <a16:creationId xmlns:a16="http://schemas.microsoft.com/office/drawing/2014/main" id="{2A423679-45B8-13F4-8519-8F978D553959}"/>
              </a:ext>
            </a:extLst>
          </p:cNvPr>
          <p:cNvSpPr>
            <a:spLocks noGrp="1"/>
          </p:cNvSpPr>
          <p:nvPr>
            <p:ph type="sldNum" sz="quarter" idx="4294967295"/>
          </p:nvPr>
        </p:nvSpPr>
        <p:spPr>
          <a:xfrm>
            <a:off x="6533015" y="4631753"/>
            <a:ext cx="2057400" cy="273815"/>
          </a:xfrm>
        </p:spPr>
        <p:txBody>
          <a:bodyPr/>
          <a:lstStyle/>
          <a:p>
            <a:fld id="{7F51F9F8-EAF5-D645-AF75-0522F1FAF6E8}" type="slidenum">
              <a:rPr lang="ru-RU" smtClean="0"/>
              <a:pPr/>
              <a:t>39</a:t>
            </a:fld>
            <a:endParaRPr lang="ru-RU" dirty="0"/>
          </a:p>
        </p:txBody>
      </p:sp>
      <p:grpSp>
        <p:nvGrpSpPr>
          <p:cNvPr id="3" name="Группа 2">
            <a:extLst>
              <a:ext uri="{FF2B5EF4-FFF2-40B4-BE49-F238E27FC236}">
                <a16:creationId xmlns:a16="http://schemas.microsoft.com/office/drawing/2014/main" id="{F18AD137-042D-13DB-D6A2-6628F89E6031}"/>
              </a:ext>
            </a:extLst>
          </p:cNvPr>
          <p:cNvGrpSpPr/>
          <p:nvPr/>
        </p:nvGrpSpPr>
        <p:grpSpPr>
          <a:xfrm>
            <a:off x="8414427" y="204960"/>
            <a:ext cx="201063" cy="201075"/>
            <a:chOff x="1530350" y="3059906"/>
            <a:chExt cx="273827" cy="273844"/>
          </a:xfrm>
        </p:grpSpPr>
        <p:sp>
          <p:nvSpPr>
            <p:cNvPr id="4" name="Полилиния 3">
              <a:extLst>
                <a:ext uri="{FF2B5EF4-FFF2-40B4-BE49-F238E27FC236}">
                  <a16:creationId xmlns:a16="http://schemas.microsoft.com/office/drawing/2014/main" id="{B3C0A76F-4029-F547-8EDE-F2499C7B0562}"/>
                </a:ext>
              </a:extLst>
            </p:cNvPr>
            <p:cNvSpPr/>
            <p:nvPr/>
          </p:nvSpPr>
          <p:spPr>
            <a:xfrm>
              <a:off x="1530350" y="3059906"/>
              <a:ext cx="74712" cy="74751"/>
            </a:xfrm>
            <a:custGeom>
              <a:avLst/>
              <a:gdLst>
                <a:gd name="connsiteX0" fmla="*/ 74713 w 74712"/>
                <a:gd name="connsiteY0" fmla="*/ 0 h 74751"/>
                <a:gd name="connsiteX1" fmla="*/ 0 w 74712"/>
                <a:gd name="connsiteY1" fmla="*/ 0 h 74751"/>
                <a:gd name="connsiteX2" fmla="*/ 0 w 74712"/>
                <a:gd name="connsiteY2" fmla="*/ 74752 h 74751"/>
                <a:gd name="connsiteX3" fmla="*/ 74713 w 74712"/>
                <a:gd name="connsiteY3" fmla="*/ 74752 h 74751"/>
                <a:gd name="connsiteX4" fmla="*/ 74713 w 74712"/>
                <a:gd name="connsiteY4" fmla="*/ 0 h 747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712" h="74751">
                  <a:moveTo>
                    <a:pt x="74713" y="0"/>
                  </a:moveTo>
                  <a:lnTo>
                    <a:pt x="0" y="0"/>
                  </a:lnTo>
                  <a:lnTo>
                    <a:pt x="0" y="74752"/>
                  </a:lnTo>
                  <a:lnTo>
                    <a:pt x="74713" y="74752"/>
                  </a:lnTo>
                  <a:lnTo>
                    <a:pt x="74713" y="0"/>
                  </a:lnTo>
                  <a:close/>
                </a:path>
              </a:pathLst>
            </a:custGeom>
            <a:solidFill>
              <a:srgbClr val="40BA21"/>
            </a:solidFill>
            <a:ln w="1699" cap="flat">
              <a:noFill/>
              <a:prstDash val="solid"/>
              <a:miter/>
            </a:ln>
          </p:spPr>
          <p:txBody>
            <a:bodyPr rtlCol="0" anchor="ctr"/>
            <a:lstStyle/>
            <a:p>
              <a:endParaRPr lang="ru-RU"/>
            </a:p>
          </p:txBody>
        </p:sp>
        <p:sp>
          <p:nvSpPr>
            <p:cNvPr id="6" name="Полилиния 5">
              <a:extLst>
                <a:ext uri="{FF2B5EF4-FFF2-40B4-BE49-F238E27FC236}">
                  <a16:creationId xmlns:a16="http://schemas.microsoft.com/office/drawing/2014/main" id="{E1FE4EC5-4C6A-7448-94CB-3224B5296C05}"/>
                </a:ext>
              </a:extLst>
            </p:cNvPr>
            <p:cNvSpPr/>
            <p:nvPr/>
          </p:nvSpPr>
          <p:spPr>
            <a:xfrm>
              <a:off x="1629907" y="3059906"/>
              <a:ext cx="174270" cy="273844"/>
            </a:xfrm>
            <a:custGeom>
              <a:avLst/>
              <a:gdLst>
                <a:gd name="connsiteX0" fmla="*/ 174270 w 174270"/>
                <a:gd name="connsiteY0" fmla="*/ 0 h 273844"/>
                <a:gd name="connsiteX1" fmla="*/ 99582 w 174270"/>
                <a:gd name="connsiteY1" fmla="*/ 0 h 273844"/>
                <a:gd name="connsiteX2" fmla="*/ 99582 w 174270"/>
                <a:gd name="connsiteY2" fmla="*/ 199117 h 273844"/>
                <a:gd name="connsiteX3" fmla="*/ 74688 w 174270"/>
                <a:gd name="connsiteY3" fmla="*/ 199117 h 273844"/>
                <a:gd name="connsiteX4" fmla="*/ 74688 w 174270"/>
                <a:gd name="connsiteY4" fmla="*/ 0 h 273844"/>
                <a:gd name="connsiteX5" fmla="*/ 0 w 174270"/>
                <a:gd name="connsiteY5" fmla="*/ 0 h 273844"/>
                <a:gd name="connsiteX6" fmla="*/ 0 w 174270"/>
                <a:gd name="connsiteY6" fmla="*/ 273818 h 273844"/>
                <a:gd name="connsiteX7" fmla="*/ 62214 w 174270"/>
                <a:gd name="connsiteY7" fmla="*/ 273818 h 273844"/>
                <a:gd name="connsiteX8" fmla="*/ 62214 w 174270"/>
                <a:gd name="connsiteY8" fmla="*/ 273844 h 273844"/>
                <a:gd name="connsiteX9" fmla="*/ 136927 w 174270"/>
                <a:gd name="connsiteY9" fmla="*/ 273844 h 273844"/>
                <a:gd name="connsiteX10" fmla="*/ 136927 w 174270"/>
                <a:gd name="connsiteY10" fmla="*/ 273818 h 273844"/>
                <a:gd name="connsiteX11" fmla="*/ 174270 w 174270"/>
                <a:gd name="connsiteY11" fmla="*/ 273818 h 273844"/>
                <a:gd name="connsiteX12" fmla="*/ 174270 w 174270"/>
                <a:gd name="connsiteY12" fmla="*/ 0 h 273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4270" h="273844">
                  <a:moveTo>
                    <a:pt x="174270" y="0"/>
                  </a:moveTo>
                  <a:lnTo>
                    <a:pt x="99582" y="0"/>
                  </a:lnTo>
                  <a:lnTo>
                    <a:pt x="99582" y="199117"/>
                  </a:lnTo>
                  <a:lnTo>
                    <a:pt x="74688" y="199117"/>
                  </a:lnTo>
                  <a:lnTo>
                    <a:pt x="74688" y="0"/>
                  </a:lnTo>
                  <a:lnTo>
                    <a:pt x="0" y="0"/>
                  </a:lnTo>
                  <a:lnTo>
                    <a:pt x="0" y="273818"/>
                  </a:lnTo>
                  <a:lnTo>
                    <a:pt x="62214" y="273818"/>
                  </a:lnTo>
                  <a:lnTo>
                    <a:pt x="62214" y="273844"/>
                  </a:lnTo>
                  <a:lnTo>
                    <a:pt x="136927" y="273844"/>
                  </a:lnTo>
                  <a:lnTo>
                    <a:pt x="136927" y="273818"/>
                  </a:lnTo>
                  <a:lnTo>
                    <a:pt x="174270" y="273818"/>
                  </a:lnTo>
                  <a:lnTo>
                    <a:pt x="174270" y="0"/>
                  </a:lnTo>
                  <a:close/>
                </a:path>
              </a:pathLst>
            </a:custGeom>
            <a:solidFill>
              <a:srgbClr val="40BA21"/>
            </a:solidFill>
            <a:ln w="1699" cap="flat">
              <a:noFill/>
              <a:prstDash val="solid"/>
              <a:miter/>
            </a:ln>
          </p:spPr>
          <p:txBody>
            <a:bodyPr rtlCol="0" anchor="ctr"/>
            <a:lstStyle/>
            <a:p>
              <a:endParaRPr lang="ru-RU"/>
            </a:p>
          </p:txBody>
        </p:sp>
        <p:sp>
          <p:nvSpPr>
            <p:cNvPr id="7" name="Полилиния 6">
              <a:extLst>
                <a:ext uri="{FF2B5EF4-FFF2-40B4-BE49-F238E27FC236}">
                  <a16:creationId xmlns:a16="http://schemas.microsoft.com/office/drawing/2014/main" id="{24299AC6-B110-2C15-C786-D0795969AFE7}"/>
                </a:ext>
              </a:extLst>
            </p:cNvPr>
            <p:cNvSpPr/>
            <p:nvPr/>
          </p:nvSpPr>
          <p:spPr>
            <a:xfrm>
              <a:off x="1530350" y="3159439"/>
              <a:ext cx="74712" cy="174284"/>
            </a:xfrm>
            <a:custGeom>
              <a:avLst/>
              <a:gdLst>
                <a:gd name="connsiteX0" fmla="*/ 74713 w 74712"/>
                <a:gd name="connsiteY0" fmla="*/ 0 h 174284"/>
                <a:gd name="connsiteX1" fmla="*/ 0 w 74712"/>
                <a:gd name="connsiteY1" fmla="*/ 0 h 174284"/>
                <a:gd name="connsiteX2" fmla="*/ 0 w 74712"/>
                <a:gd name="connsiteY2" fmla="*/ 174285 h 174284"/>
                <a:gd name="connsiteX3" fmla="*/ 74713 w 74712"/>
                <a:gd name="connsiteY3" fmla="*/ 174285 h 174284"/>
                <a:gd name="connsiteX4" fmla="*/ 74713 w 74712"/>
                <a:gd name="connsiteY4" fmla="*/ 0 h 1742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712" h="174284">
                  <a:moveTo>
                    <a:pt x="74713" y="0"/>
                  </a:moveTo>
                  <a:lnTo>
                    <a:pt x="0" y="0"/>
                  </a:lnTo>
                  <a:lnTo>
                    <a:pt x="0" y="174285"/>
                  </a:lnTo>
                  <a:lnTo>
                    <a:pt x="74713" y="174285"/>
                  </a:lnTo>
                  <a:lnTo>
                    <a:pt x="74713" y="0"/>
                  </a:lnTo>
                  <a:close/>
                </a:path>
              </a:pathLst>
            </a:custGeom>
            <a:solidFill>
              <a:srgbClr val="40BA21"/>
            </a:solidFill>
            <a:ln w="1699" cap="flat">
              <a:noFill/>
              <a:prstDash val="solid"/>
              <a:miter/>
            </a:ln>
          </p:spPr>
          <p:txBody>
            <a:bodyPr rtlCol="0" anchor="ctr"/>
            <a:lstStyle/>
            <a:p>
              <a:endParaRPr lang="ru-RU"/>
            </a:p>
          </p:txBody>
        </p:sp>
      </p:grpSp>
      <p:pic>
        <p:nvPicPr>
          <p:cNvPr id="9" name="Рисунок 8">
            <a:extLst>
              <a:ext uri="{FF2B5EF4-FFF2-40B4-BE49-F238E27FC236}">
                <a16:creationId xmlns:a16="http://schemas.microsoft.com/office/drawing/2014/main" id="{9E2167F8-7C3F-512C-558D-2A13DFEAB24A}"/>
              </a:ext>
            </a:extLst>
          </p:cNvPr>
          <p:cNvPicPr>
            <a:picLocks noChangeAspect="1"/>
          </p:cNvPicPr>
          <p:nvPr/>
        </p:nvPicPr>
        <p:blipFill>
          <a:blip r:embed="rId2"/>
          <a:stretch>
            <a:fillRect/>
          </a:stretch>
        </p:blipFill>
        <p:spPr>
          <a:xfrm>
            <a:off x="209276" y="1688801"/>
            <a:ext cx="8934724" cy="3457553"/>
          </a:xfrm>
          <a:prstGeom prst="rect">
            <a:avLst/>
          </a:prstGeom>
        </p:spPr>
      </p:pic>
      <p:sp>
        <p:nvSpPr>
          <p:cNvPr id="11" name="Подзаголовок 2">
            <a:extLst>
              <a:ext uri="{FF2B5EF4-FFF2-40B4-BE49-F238E27FC236}">
                <a16:creationId xmlns:a16="http://schemas.microsoft.com/office/drawing/2014/main" id="{AE6A29BD-D743-E0D1-3E36-978A64E509FF}"/>
              </a:ext>
            </a:extLst>
          </p:cNvPr>
          <p:cNvSpPr txBox="1">
            <a:spLocks/>
          </p:cNvSpPr>
          <p:nvPr/>
        </p:nvSpPr>
        <p:spPr>
          <a:xfrm>
            <a:off x="599498" y="1007766"/>
            <a:ext cx="4368138" cy="1112346"/>
          </a:xfrm>
          <a:prstGeom prst="rect">
            <a:avLst/>
          </a:prstGeom>
        </p:spPr>
        <p:txBody>
          <a:bodyPr/>
          <a:lstStyle>
            <a:lvl1pPr marL="171447" indent="-171447" algn="l" defTabSz="685789"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42" indent="-171447" algn="l" defTabSz="685789"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36" indent="-171447" algn="l" defTabSz="685789"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31" indent="-171447" algn="l" defTabSz="68578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26" indent="-171447" algn="l" defTabSz="68578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20" indent="-171447" algn="l" defTabSz="68578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14" indent="-171447" algn="l" defTabSz="68578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09" indent="-171447" algn="l" defTabSz="68578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03" indent="-171447" algn="l" defTabSz="68578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spcBef>
                <a:spcPts val="0"/>
              </a:spcBef>
              <a:buNone/>
            </a:pPr>
            <a:r>
              <a:rPr lang="en-US" dirty="0">
                <a:solidFill>
                  <a:schemeClr val="tx1">
                    <a:lumMod val="65000"/>
                    <a:lumOff val="35000"/>
                  </a:schemeClr>
                </a:solidFill>
              </a:rPr>
              <a:t>Thank you for your attention!</a:t>
            </a:r>
          </a:p>
          <a:p>
            <a:pPr marL="0" indent="0">
              <a:spcBef>
                <a:spcPts val="0"/>
              </a:spcBef>
              <a:buNone/>
            </a:pPr>
            <a:endParaRPr lang="en-US" dirty="0">
              <a:solidFill>
                <a:schemeClr val="tx1">
                  <a:lumMod val="65000"/>
                  <a:lumOff val="35000"/>
                </a:schemeClr>
              </a:solidFill>
            </a:endParaRPr>
          </a:p>
          <a:p>
            <a:pPr marL="0" indent="0">
              <a:spcBef>
                <a:spcPts val="0"/>
              </a:spcBef>
              <a:buNone/>
            </a:pPr>
            <a:r>
              <a:rPr lang="en-US" sz="1600" dirty="0">
                <a:solidFill>
                  <a:srgbClr val="1ABF16"/>
                </a:solidFill>
                <a:cs typeface="Arial" panose="020B0604020202020204" pitchFamily="34" charset="0"/>
                <a:hlinkClick r:id="rId3">
                  <a:extLst>
                    <a:ext uri="{A12FA001-AC4F-418D-AE19-62706E023703}">
                      <ahyp:hlinkClr xmlns:ahyp="http://schemas.microsoft.com/office/drawing/2018/hyperlinkcolor" val="tx"/>
                    </a:ext>
                  </a:extLst>
                </a:hlinkClick>
              </a:rPr>
              <a:t>a.kornaev@innopolis.ru</a:t>
            </a:r>
            <a:r>
              <a:rPr lang="en-US" sz="1600" dirty="0">
                <a:solidFill>
                  <a:srgbClr val="1ABF16"/>
                </a:solidFill>
                <a:cs typeface="Arial" panose="020B0604020202020204" pitchFamily="34" charset="0"/>
              </a:rPr>
              <a:t>, @avkornaev</a:t>
            </a:r>
            <a:r>
              <a:rPr lang="en-US" sz="1600" dirty="0">
                <a:cs typeface="Arial" panose="020B0604020202020204" pitchFamily="34" charset="0"/>
              </a:rPr>
              <a:t> </a:t>
            </a:r>
            <a:endParaRPr lang="ru-RU" sz="1600" dirty="0">
              <a:cs typeface="Arial" panose="020B0604020202020204" pitchFamily="34" charset="0"/>
            </a:endParaRPr>
          </a:p>
          <a:p>
            <a:pPr marL="0" indent="0">
              <a:spcBef>
                <a:spcPts val="0"/>
              </a:spcBef>
              <a:buNone/>
            </a:pPr>
            <a:endParaRPr lang="ru-RU" dirty="0"/>
          </a:p>
        </p:txBody>
      </p:sp>
      <p:sp>
        <p:nvSpPr>
          <p:cNvPr id="2" name="Нижний колонтитул 4">
            <a:extLst>
              <a:ext uri="{FF2B5EF4-FFF2-40B4-BE49-F238E27FC236}">
                <a16:creationId xmlns:a16="http://schemas.microsoft.com/office/drawing/2014/main" id="{5BB53B62-536E-39AF-C69A-65015F21758E}"/>
              </a:ext>
            </a:extLst>
          </p:cNvPr>
          <p:cNvSpPr txBox="1">
            <a:spLocks/>
          </p:cNvSpPr>
          <p:nvPr/>
        </p:nvSpPr>
        <p:spPr>
          <a:xfrm>
            <a:off x="597588" y="347868"/>
            <a:ext cx="3086100" cy="273815"/>
          </a:xfrm>
          <a:prstGeom prst="rect">
            <a:avLst/>
          </a:prstGeom>
        </p:spPr>
        <p:txBody>
          <a:bodyPr vert="horz" lIns="45899" tIns="22950" rIns="45899" bIns="22950" rtlCol="0" anchor="ctr"/>
          <a:lstStyle>
            <a:defPPr>
              <a:defRPr lang="ru-RU"/>
            </a:defPPr>
            <a:lvl1pPr marL="0" algn="l" defTabSz="914400" rtl="0" eaLnBrk="1" latinLnBrk="0" hangingPunct="1">
              <a:defRPr sz="1450" b="0" kern="1200">
                <a:solidFill>
                  <a:srgbClr val="808080"/>
                </a:solidFill>
                <a:latin typeface="Montserrat"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728" dirty="0">
                <a:latin typeface="IBM Plex Sans" panose="020B0503050203000203" pitchFamily="34" charset="0"/>
              </a:rPr>
              <a:t>Lecture 6. Loss Functions. Uncertainty Estimation</a:t>
            </a:r>
            <a:br>
              <a:rPr lang="en-US" sz="728" dirty="0">
                <a:latin typeface="IBM Plex Sans" panose="020B0503050203000203" pitchFamily="34" charset="0"/>
              </a:rPr>
            </a:br>
            <a:r>
              <a:rPr lang="en-US" sz="728" dirty="0">
                <a:latin typeface="IBM Plex Sans" panose="020B0503050203000203" pitchFamily="34" charset="0"/>
              </a:rPr>
              <a:t>by Alexei Kornaev</a:t>
            </a:r>
            <a:endParaRPr lang="ru-RU" sz="728" dirty="0">
              <a:latin typeface="IBM Plex Sans" panose="020B0503050203000203" pitchFamily="34" charset="0"/>
            </a:endParaRPr>
          </a:p>
        </p:txBody>
      </p:sp>
    </p:spTree>
    <p:extLst>
      <p:ext uri="{BB962C8B-B14F-4D97-AF65-F5344CB8AC3E}">
        <p14:creationId xmlns:p14="http://schemas.microsoft.com/office/powerpoint/2010/main" val="5682868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14B2A57-C888-2E06-2F25-E5FF716CAB40}"/>
              </a:ext>
            </a:extLst>
          </p:cNvPr>
          <p:cNvSpPr>
            <a:spLocks noGrp="1"/>
          </p:cNvSpPr>
          <p:nvPr>
            <p:ph type="title" idx="4294967295"/>
          </p:nvPr>
        </p:nvSpPr>
        <p:spPr>
          <a:xfrm>
            <a:off x="595312" y="627649"/>
            <a:ext cx="8020178" cy="612000"/>
          </a:xfrm>
        </p:spPr>
        <p:txBody>
          <a:bodyPr>
            <a:normAutofit/>
          </a:bodyPr>
          <a:lstStyle/>
          <a:p>
            <a:pPr algn="just"/>
            <a:r>
              <a:rPr lang="en-US" sz="2000" dirty="0">
                <a:solidFill>
                  <a:schemeClr val="tx1">
                    <a:lumMod val="50000"/>
                    <a:lumOff val="50000"/>
                  </a:schemeClr>
                </a:solidFill>
              </a:rPr>
              <a:t>Confidence intuition</a:t>
            </a:r>
            <a:endParaRPr lang="ru-RU" sz="2000" dirty="0">
              <a:solidFill>
                <a:schemeClr val="tx1">
                  <a:lumMod val="50000"/>
                  <a:lumOff val="50000"/>
                </a:schemeClr>
              </a:solidFill>
            </a:endParaRPr>
          </a:p>
        </p:txBody>
      </p:sp>
      <p:sp>
        <p:nvSpPr>
          <p:cNvPr id="4" name="Номер слайда 3">
            <a:extLst>
              <a:ext uri="{FF2B5EF4-FFF2-40B4-BE49-F238E27FC236}">
                <a16:creationId xmlns:a16="http://schemas.microsoft.com/office/drawing/2014/main" id="{A876D1CF-6EAC-F3E7-C6E5-11A9C0320C7F}"/>
              </a:ext>
            </a:extLst>
          </p:cNvPr>
          <p:cNvSpPr>
            <a:spLocks noGrp="1"/>
          </p:cNvSpPr>
          <p:nvPr>
            <p:ph type="sldNum" sz="quarter" idx="4294967295"/>
          </p:nvPr>
        </p:nvSpPr>
        <p:spPr>
          <a:xfrm>
            <a:off x="6533015" y="4631753"/>
            <a:ext cx="2057400" cy="273815"/>
          </a:xfrm>
        </p:spPr>
        <p:txBody>
          <a:bodyPr/>
          <a:lstStyle/>
          <a:p>
            <a:fld id="{7F51F9F8-EAF5-D645-AF75-0522F1FAF6E8}" type="slidenum">
              <a:rPr lang="ru-RU" smtClean="0"/>
              <a:pPr/>
              <a:t>4</a:t>
            </a:fld>
            <a:endParaRPr lang="ru-RU" dirty="0"/>
          </a:p>
        </p:txBody>
      </p:sp>
      <p:grpSp>
        <p:nvGrpSpPr>
          <p:cNvPr id="5" name="Группа 4">
            <a:extLst>
              <a:ext uri="{FF2B5EF4-FFF2-40B4-BE49-F238E27FC236}">
                <a16:creationId xmlns:a16="http://schemas.microsoft.com/office/drawing/2014/main" id="{72D4A44E-6E1E-98B9-EDB7-68040AB7669D}"/>
              </a:ext>
            </a:extLst>
          </p:cNvPr>
          <p:cNvGrpSpPr/>
          <p:nvPr/>
        </p:nvGrpSpPr>
        <p:grpSpPr>
          <a:xfrm>
            <a:off x="8414427" y="204960"/>
            <a:ext cx="201063" cy="201075"/>
            <a:chOff x="1530350" y="3059906"/>
            <a:chExt cx="273827" cy="273844"/>
          </a:xfrm>
        </p:grpSpPr>
        <p:sp>
          <p:nvSpPr>
            <p:cNvPr id="6" name="Полилиния 5">
              <a:extLst>
                <a:ext uri="{FF2B5EF4-FFF2-40B4-BE49-F238E27FC236}">
                  <a16:creationId xmlns:a16="http://schemas.microsoft.com/office/drawing/2014/main" id="{4B58C08C-0885-92F8-FBE0-E6602D29C553}"/>
                </a:ext>
              </a:extLst>
            </p:cNvPr>
            <p:cNvSpPr/>
            <p:nvPr/>
          </p:nvSpPr>
          <p:spPr>
            <a:xfrm>
              <a:off x="1530350" y="3059906"/>
              <a:ext cx="74712" cy="74751"/>
            </a:xfrm>
            <a:custGeom>
              <a:avLst/>
              <a:gdLst>
                <a:gd name="connsiteX0" fmla="*/ 74713 w 74712"/>
                <a:gd name="connsiteY0" fmla="*/ 0 h 74751"/>
                <a:gd name="connsiteX1" fmla="*/ 0 w 74712"/>
                <a:gd name="connsiteY1" fmla="*/ 0 h 74751"/>
                <a:gd name="connsiteX2" fmla="*/ 0 w 74712"/>
                <a:gd name="connsiteY2" fmla="*/ 74752 h 74751"/>
                <a:gd name="connsiteX3" fmla="*/ 74713 w 74712"/>
                <a:gd name="connsiteY3" fmla="*/ 74752 h 74751"/>
                <a:gd name="connsiteX4" fmla="*/ 74713 w 74712"/>
                <a:gd name="connsiteY4" fmla="*/ 0 h 747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712" h="74751">
                  <a:moveTo>
                    <a:pt x="74713" y="0"/>
                  </a:moveTo>
                  <a:lnTo>
                    <a:pt x="0" y="0"/>
                  </a:lnTo>
                  <a:lnTo>
                    <a:pt x="0" y="74752"/>
                  </a:lnTo>
                  <a:lnTo>
                    <a:pt x="74713" y="74752"/>
                  </a:lnTo>
                  <a:lnTo>
                    <a:pt x="74713" y="0"/>
                  </a:lnTo>
                  <a:close/>
                </a:path>
              </a:pathLst>
            </a:custGeom>
            <a:solidFill>
              <a:srgbClr val="40BA21"/>
            </a:solidFill>
            <a:ln w="1699" cap="flat">
              <a:noFill/>
              <a:prstDash val="solid"/>
              <a:miter/>
            </a:ln>
          </p:spPr>
          <p:txBody>
            <a:bodyPr rtlCol="0" anchor="ctr"/>
            <a:lstStyle/>
            <a:p>
              <a:endParaRPr lang="ru-RU"/>
            </a:p>
          </p:txBody>
        </p:sp>
        <p:sp>
          <p:nvSpPr>
            <p:cNvPr id="7" name="Полилиния 6">
              <a:extLst>
                <a:ext uri="{FF2B5EF4-FFF2-40B4-BE49-F238E27FC236}">
                  <a16:creationId xmlns:a16="http://schemas.microsoft.com/office/drawing/2014/main" id="{5D5A9904-E029-ADC3-EC4C-131B68C634F0}"/>
                </a:ext>
              </a:extLst>
            </p:cNvPr>
            <p:cNvSpPr/>
            <p:nvPr/>
          </p:nvSpPr>
          <p:spPr>
            <a:xfrm>
              <a:off x="1629907" y="3059906"/>
              <a:ext cx="174270" cy="273844"/>
            </a:xfrm>
            <a:custGeom>
              <a:avLst/>
              <a:gdLst>
                <a:gd name="connsiteX0" fmla="*/ 174270 w 174270"/>
                <a:gd name="connsiteY0" fmla="*/ 0 h 273844"/>
                <a:gd name="connsiteX1" fmla="*/ 99582 w 174270"/>
                <a:gd name="connsiteY1" fmla="*/ 0 h 273844"/>
                <a:gd name="connsiteX2" fmla="*/ 99582 w 174270"/>
                <a:gd name="connsiteY2" fmla="*/ 199117 h 273844"/>
                <a:gd name="connsiteX3" fmla="*/ 74688 w 174270"/>
                <a:gd name="connsiteY3" fmla="*/ 199117 h 273844"/>
                <a:gd name="connsiteX4" fmla="*/ 74688 w 174270"/>
                <a:gd name="connsiteY4" fmla="*/ 0 h 273844"/>
                <a:gd name="connsiteX5" fmla="*/ 0 w 174270"/>
                <a:gd name="connsiteY5" fmla="*/ 0 h 273844"/>
                <a:gd name="connsiteX6" fmla="*/ 0 w 174270"/>
                <a:gd name="connsiteY6" fmla="*/ 273818 h 273844"/>
                <a:gd name="connsiteX7" fmla="*/ 62214 w 174270"/>
                <a:gd name="connsiteY7" fmla="*/ 273818 h 273844"/>
                <a:gd name="connsiteX8" fmla="*/ 62214 w 174270"/>
                <a:gd name="connsiteY8" fmla="*/ 273844 h 273844"/>
                <a:gd name="connsiteX9" fmla="*/ 136927 w 174270"/>
                <a:gd name="connsiteY9" fmla="*/ 273844 h 273844"/>
                <a:gd name="connsiteX10" fmla="*/ 136927 w 174270"/>
                <a:gd name="connsiteY10" fmla="*/ 273818 h 273844"/>
                <a:gd name="connsiteX11" fmla="*/ 174270 w 174270"/>
                <a:gd name="connsiteY11" fmla="*/ 273818 h 273844"/>
                <a:gd name="connsiteX12" fmla="*/ 174270 w 174270"/>
                <a:gd name="connsiteY12" fmla="*/ 0 h 273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4270" h="273844">
                  <a:moveTo>
                    <a:pt x="174270" y="0"/>
                  </a:moveTo>
                  <a:lnTo>
                    <a:pt x="99582" y="0"/>
                  </a:lnTo>
                  <a:lnTo>
                    <a:pt x="99582" y="199117"/>
                  </a:lnTo>
                  <a:lnTo>
                    <a:pt x="74688" y="199117"/>
                  </a:lnTo>
                  <a:lnTo>
                    <a:pt x="74688" y="0"/>
                  </a:lnTo>
                  <a:lnTo>
                    <a:pt x="0" y="0"/>
                  </a:lnTo>
                  <a:lnTo>
                    <a:pt x="0" y="273818"/>
                  </a:lnTo>
                  <a:lnTo>
                    <a:pt x="62214" y="273818"/>
                  </a:lnTo>
                  <a:lnTo>
                    <a:pt x="62214" y="273844"/>
                  </a:lnTo>
                  <a:lnTo>
                    <a:pt x="136927" y="273844"/>
                  </a:lnTo>
                  <a:lnTo>
                    <a:pt x="136927" y="273818"/>
                  </a:lnTo>
                  <a:lnTo>
                    <a:pt x="174270" y="273818"/>
                  </a:lnTo>
                  <a:lnTo>
                    <a:pt x="174270" y="0"/>
                  </a:lnTo>
                  <a:close/>
                </a:path>
              </a:pathLst>
            </a:custGeom>
            <a:solidFill>
              <a:srgbClr val="40BA21"/>
            </a:solidFill>
            <a:ln w="1699" cap="flat">
              <a:noFill/>
              <a:prstDash val="solid"/>
              <a:miter/>
            </a:ln>
          </p:spPr>
          <p:txBody>
            <a:bodyPr rtlCol="0" anchor="ctr"/>
            <a:lstStyle/>
            <a:p>
              <a:endParaRPr lang="ru-RU"/>
            </a:p>
          </p:txBody>
        </p:sp>
        <p:sp>
          <p:nvSpPr>
            <p:cNvPr id="8" name="Полилиния 7">
              <a:extLst>
                <a:ext uri="{FF2B5EF4-FFF2-40B4-BE49-F238E27FC236}">
                  <a16:creationId xmlns:a16="http://schemas.microsoft.com/office/drawing/2014/main" id="{7536F8D4-73AD-0B21-5FC4-489B44812FEA}"/>
                </a:ext>
              </a:extLst>
            </p:cNvPr>
            <p:cNvSpPr/>
            <p:nvPr/>
          </p:nvSpPr>
          <p:spPr>
            <a:xfrm>
              <a:off x="1530350" y="3159439"/>
              <a:ext cx="74712" cy="174284"/>
            </a:xfrm>
            <a:custGeom>
              <a:avLst/>
              <a:gdLst>
                <a:gd name="connsiteX0" fmla="*/ 74713 w 74712"/>
                <a:gd name="connsiteY0" fmla="*/ 0 h 174284"/>
                <a:gd name="connsiteX1" fmla="*/ 0 w 74712"/>
                <a:gd name="connsiteY1" fmla="*/ 0 h 174284"/>
                <a:gd name="connsiteX2" fmla="*/ 0 w 74712"/>
                <a:gd name="connsiteY2" fmla="*/ 174285 h 174284"/>
                <a:gd name="connsiteX3" fmla="*/ 74713 w 74712"/>
                <a:gd name="connsiteY3" fmla="*/ 174285 h 174284"/>
                <a:gd name="connsiteX4" fmla="*/ 74713 w 74712"/>
                <a:gd name="connsiteY4" fmla="*/ 0 h 1742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712" h="174284">
                  <a:moveTo>
                    <a:pt x="74713" y="0"/>
                  </a:moveTo>
                  <a:lnTo>
                    <a:pt x="0" y="0"/>
                  </a:lnTo>
                  <a:lnTo>
                    <a:pt x="0" y="174285"/>
                  </a:lnTo>
                  <a:lnTo>
                    <a:pt x="74713" y="174285"/>
                  </a:lnTo>
                  <a:lnTo>
                    <a:pt x="74713" y="0"/>
                  </a:lnTo>
                  <a:close/>
                </a:path>
              </a:pathLst>
            </a:custGeom>
            <a:solidFill>
              <a:srgbClr val="40BA21"/>
            </a:solidFill>
            <a:ln w="1699" cap="flat">
              <a:noFill/>
              <a:prstDash val="solid"/>
              <a:miter/>
            </a:ln>
          </p:spPr>
          <p:txBody>
            <a:bodyPr rtlCol="0" anchor="ctr"/>
            <a:lstStyle/>
            <a:p>
              <a:endParaRPr lang="ru-RU"/>
            </a:p>
          </p:txBody>
        </p:sp>
      </p:grpSp>
      <p:pic>
        <p:nvPicPr>
          <p:cNvPr id="13" name="Рисунок 12">
            <a:extLst>
              <a:ext uri="{FF2B5EF4-FFF2-40B4-BE49-F238E27FC236}">
                <a16:creationId xmlns:a16="http://schemas.microsoft.com/office/drawing/2014/main" id="{E22B4FAD-2BB5-1D37-8A3F-DD4E0517109B}"/>
              </a:ext>
            </a:extLst>
          </p:cNvPr>
          <p:cNvPicPr>
            <a:picLocks noChangeAspect="1"/>
          </p:cNvPicPr>
          <p:nvPr/>
        </p:nvPicPr>
        <p:blipFill rotWithShape="1">
          <a:blip r:embed="rId2"/>
          <a:srcRect t="21475"/>
          <a:stretch/>
        </p:blipFill>
        <p:spPr>
          <a:xfrm>
            <a:off x="595313" y="2185353"/>
            <a:ext cx="8007350" cy="1867653"/>
          </a:xfrm>
          <a:prstGeom prst="rect">
            <a:avLst/>
          </a:prstGeom>
        </p:spPr>
      </p:pic>
      <p:sp>
        <p:nvSpPr>
          <p:cNvPr id="15" name="Овал 14">
            <a:extLst>
              <a:ext uri="{FF2B5EF4-FFF2-40B4-BE49-F238E27FC236}">
                <a16:creationId xmlns:a16="http://schemas.microsoft.com/office/drawing/2014/main" id="{D1AA7D4E-EF4C-082D-9DB0-D2F5F743454A}"/>
              </a:ext>
            </a:extLst>
          </p:cNvPr>
          <p:cNvSpPr/>
          <p:nvPr/>
        </p:nvSpPr>
        <p:spPr>
          <a:xfrm>
            <a:off x="5647334" y="2571750"/>
            <a:ext cx="416967" cy="149504"/>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6" name="Овал 15">
            <a:extLst>
              <a:ext uri="{FF2B5EF4-FFF2-40B4-BE49-F238E27FC236}">
                <a16:creationId xmlns:a16="http://schemas.microsoft.com/office/drawing/2014/main" id="{CB54F76D-B314-9A8D-3420-F9065E5637EC}"/>
              </a:ext>
            </a:extLst>
          </p:cNvPr>
          <p:cNvSpPr/>
          <p:nvPr/>
        </p:nvSpPr>
        <p:spPr>
          <a:xfrm>
            <a:off x="6916514" y="2713071"/>
            <a:ext cx="983902" cy="149504"/>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7" name="TextBox 16">
            <a:extLst>
              <a:ext uri="{FF2B5EF4-FFF2-40B4-BE49-F238E27FC236}">
                <a16:creationId xmlns:a16="http://schemas.microsoft.com/office/drawing/2014/main" id="{8983F56B-1A61-F364-C67F-B3A0DF90A62C}"/>
              </a:ext>
            </a:extLst>
          </p:cNvPr>
          <p:cNvSpPr txBox="1"/>
          <p:nvPr/>
        </p:nvSpPr>
        <p:spPr>
          <a:xfrm>
            <a:off x="7879914" y="2046853"/>
            <a:ext cx="822213" cy="276999"/>
          </a:xfrm>
          <a:prstGeom prst="rect">
            <a:avLst/>
          </a:prstGeom>
          <a:noFill/>
        </p:spPr>
        <p:txBody>
          <a:bodyPr wrap="none" rtlCol="0">
            <a:spAutoFit/>
          </a:bodyPr>
          <a:lstStyle/>
          <a:p>
            <a:r>
              <a:rPr lang="en-US" sz="1200" dirty="0">
                <a:solidFill>
                  <a:srgbClr val="FF0000"/>
                </a:solidFill>
              </a:rPr>
              <a:t>prediction</a:t>
            </a:r>
            <a:endParaRPr lang="ru-RU" sz="1200" dirty="0">
              <a:solidFill>
                <a:srgbClr val="FF0000"/>
              </a:solidFill>
            </a:endParaRPr>
          </a:p>
        </p:txBody>
      </p:sp>
      <p:cxnSp>
        <p:nvCxnSpPr>
          <p:cNvPr id="19" name="Прямая соединительная линия 18">
            <a:extLst>
              <a:ext uri="{FF2B5EF4-FFF2-40B4-BE49-F238E27FC236}">
                <a16:creationId xmlns:a16="http://schemas.microsoft.com/office/drawing/2014/main" id="{9FEE7D55-CC72-A590-59D0-F3E75D255CF7}"/>
              </a:ext>
            </a:extLst>
          </p:cNvPr>
          <p:cNvCxnSpPr>
            <a:stCxn id="17" idx="1"/>
            <a:endCxn id="16" idx="7"/>
          </p:cNvCxnSpPr>
          <p:nvPr/>
        </p:nvCxnSpPr>
        <p:spPr>
          <a:xfrm flipH="1">
            <a:off x="7756327" y="2185353"/>
            <a:ext cx="123587" cy="549612"/>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BCC6035E-6E8F-73C5-C0D7-EB4498D67366}"/>
                  </a:ext>
                </a:extLst>
              </p:cNvPr>
              <p:cNvSpPr txBox="1"/>
              <p:nvPr/>
            </p:nvSpPr>
            <p:spPr>
              <a:xfrm>
                <a:off x="3881459" y="2124372"/>
                <a:ext cx="1579920" cy="276999"/>
              </a:xfrm>
              <a:prstGeom prst="rect">
                <a:avLst/>
              </a:prstGeom>
              <a:noFill/>
            </p:spPr>
            <p:txBody>
              <a:bodyPr wrap="none" rtlCol="0">
                <a:spAutoFit/>
              </a:bodyPr>
              <a:lstStyle/>
              <a:p>
                <a:r>
                  <a:rPr lang="en-US" sz="1200" dirty="0">
                    <a:solidFill>
                      <a:srgbClr val="FF0000"/>
                    </a:solidFill>
                  </a:rPr>
                  <a:t>Confidence (</a:t>
                </a:r>
                <a14:m>
                  <m:oMath xmlns:m="http://schemas.openxmlformats.org/officeDocument/2006/math">
                    <m:func>
                      <m:funcPr>
                        <m:ctrlPr>
                          <a:rPr lang="en-US" sz="1200" i="1" smtClean="0">
                            <a:solidFill>
                              <a:srgbClr val="FF0000"/>
                            </a:solidFill>
                            <a:latin typeface="Cambria Math" panose="02040503050406030204" pitchFamily="18" charset="0"/>
                          </a:rPr>
                        </m:ctrlPr>
                      </m:funcPr>
                      <m:fName>
                        <m:limLow>
                          <m:limLowPr>
                            <m:ctrlPr>
                              <a:rPr lang="en-US" sz="1200" i="1" smtClean="0">
                                <a:solidFill>
                                  <a:srgbClr val="FF0000"/>
                                </a:solidFill>
                                <a:latin typeface="Cambria Math" panose="02040503050406030204" pitchFamily="18" charset="0"/>
                              </a:rPr>
                            </m:ctrlPr>
                          </m:limLowPr>
                          <m:e>
                            <m:r>
                              <m:rPr>
                                <m:sty m:val="p"/>
                              </m:rPr>
                              <a:rPr lang="en-US" sz="1200" i="0" smtClean="0">
                                <a:solidFill>
                                  <a:srgbClr val="FF0000"/>
                                </a:solidFill>
                                <a:latin typeface="Cambria Math" panose="02040503050406030204" pitchFamily="18" charset="0"/>
                              </a:rPr>
                              <m:t>max</m:t>
                            </m:r>
                          </m:e>
                          <m:lim>
                            <m:r>
                              <a:rPr lang="en-US" sz="1200" b="0" i="1" smtClean="0">
                                <a:solidFill>
                                  <a:srgbClr val="FF0000"/>
                                </a:solidFill>
                                <a:latin typeface="Cambria Math" panose="02040503050406030204" pitchFamily="18" charset="0"/>
                              </a:rPr>
                              <m:t>𝑘</m:t>
                            </m:r>
                          </m:lim>
                        </m:limLow>
                      </m:fName>
                      <m:e>
                        <m:sSub>
                          <m:sSubPr>
                            <m:ctrlPr>
                              <a:rPr lang="en-US" sz="1200" i="1" smtClean="0">
                                <a:solidFill>
                                  <a:srgbClr val="FF0000"/>
                                </a:solidFill>
                                <a:latin typeface="Cambria Math" panose="02040503050406030204" pitchFamily="18" charset="0"/>
                              </a:rPr>
                            </m:ctrlPr>
                          </m:sSubPr>
                          <m:e>
                            <m:r>
                              <a:rPr lang="en-US" sz="1200" b="0" i="1" smtClean="0">
                                <a:solidFill>
                                  <a:srgbClr val="FF0000"/>
                                </a:solidFill>
                                <a:latin typeface="Cambria Math" panose="02040503050406030204" pitchFamily="18" charset="0"/>
                              </a:rPr>
                              <m:t>h</m:t>
                            </m:r>
                          </m:e>
                          <m:sub>
                            <m:r>
                              <a:rPr lang="en-US" sz="1200" b="0" i="1" smtClean="0">
                                <a:solidFill>
                                  <a:srgbClr val="FF0000"/>
                                </a:solidFill>
                                <a:latin typeface="Cambria Math" panose="02040503050406030204" pitchFamily="18" charset="0"/>
                              </a:rPr>
                              <m:t>𝑘</m:t>
                            </m:r>
                          </m:sub>
                        </m:sSub>
                        <m:r>
                          <a:rPr lang="en-US" sz="1200" b="0" i="1" smtClean="0">
                            <a:solidFill>
                              <a:srgbClr val="FF0000"/>
                            </a:solidFill>
                            <a:latin typeface="Cambria Math" panose="02040503050406030204" pitchFamily="18" charset="0"/>
                          </a:rPr>
                          <m:t>)</m:t>
                        </m:r>
                      </m:e>
                    </m:func>
                  </m:oMath>
                </a14:m>
                <a:endParaRPr lang="ru-RU" sz="1200" dirty="0">
                  <a:solidFill>
                    <a:srgbClr val="FF0000"/>
                  </a:solidFill>
                </a:endParaRPr>
              </a:p>
            </p:txBody>
          </p:sp>
        </mc:Choice>
        <mc:Fallback xmlns="">
          <p:sp>
            <p:nvSpPr>
              <p:cNvPr id="21" name="TextBox 20">
                <a:extLst>
                  <a:ext uri="{FF2B5EF4-FFF2-40B4-BE49-F238E27FC236}">
                    <a16:creationId xmlns:a16="http://schemas.microsoft.com/office/drawing/2014/main" id="{BCC6035E-6E8F-73C5-C0D7-EB4498D67366}"/>
                  </a:ext>
                </a:extLst>
              </p:cNvPr>
              <p:cNvSpPr txBox="1">
                <a:spLocks noRot="1" noChangeAspect="1" noMove="1" noResize="1" noEditPoints="1" noAdjustHandles="1" noChangeArrowheads="1" noChangeShapeType="1" noTextEdit="1"/>
              </p:cNvSpPr>
              <p:nvPr/>
            </p:nvSpPr>
            <p:spPr>
              <a:xfrm>
                <a:off x="3881459" y="2124372"/>
                <a:ext cx="1579920" cy="276999"/>
              </a:xfrm>
              <a:prstGeom prst="rect">
                <a:avLst/>
              </a:prstGeom>
              <a:blipFill>
                <a:blip r:embed="rId3"/>
                <a:stretch>
                  <a:fillRect l="-386" b="-15217"/>
                </a:stretch>
              </a:blipFill>
            </p:spPr>
            <p:txBody>
              <a:bodyPr/>
              <a:lstStyle/>
              <a:p>
                <a:r>
                  <a:rPr lang="ru-RU">
                    <a:noFill/>
                  </a:rPr>
                  <a:t> </a:t>
                </a:r>
              </a:p>
            </p:txBody>
          </p:sp>
        </mc:Fallback>
      </mc:AlternateContent>
      <p:cxnSp>
        <p:nvCxnSpPr>
          <p:cNvPr id="22" name="Прямая соединительная линия 21">
            <a:extLst>
              <a:ext uri="{FF2B5EF4-FFF2-40B4-BE49-F238E27FC236}">
                <a16:creationId xmlns:a16="http://schemas.microsoft.com/office/drawing/2014/main" id="{03B43DA1-10A8-7866-573A-0EB63335ED03}"/>
              </a:ext>
            </a:extLst>
          </p:cNvPr>
          <p:cNvCxnSpPr>
            <a:cxnSpLocks/>
            <a:stCxn id="21" idx="3"/>
            <a:endCxn id="15" idx="0"/>
          </p:cNvCxnSpPr>
          <p:nvPr/>
        </p:nvCxnSpPr>
        <p:spPr>
          <a:xfrm>
            <a:off x="5461379" y="2262872"/>
            <a:ext cx="394439" cy="30887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25" name="Заголовок 1">
            <a:extLst>
              <a:ext uri="{FF2B5EF4-FFF2-40B4-BE49-F238E27FC236}">
                <a16:creationId xmlns:a16="http://schemas.microsoft.com/office/drawing/2014/main" id="{7FCBED4F-0006-49EA-AA97-73C43DF9B8CB}"/>
              </a:ext>
            </a:extLst>
          </p:cNvPr>
          <p:cNvSpPr txBox="1">
            <a:spLocks/>
          </p:cNvSpPr>
          <p:nvPr/>
        </p:nvSpPr>
        <p:spPr>
          <a:xfrm>
            <a:off x="602628" y="4343943"/>
            <a:ext cx="3367211" cy="252000"/>
          </a:xfrm>
          <a:prstGeom prst="rect">
            <a:avLst/>
          </a:prstGeom>
        </p:spPr>
        <p:txBody>
          <a:bodyPr vert="horz" lIns="45899" tIns="22950" rIns="45899" bIns="22950" rtlCol="0" anchor="t">
            <a:normAutofit fontScale="77500" lnSpcReduction="20000"/>
          </a:bodyPr>
          <a:lstStyle>
            <a:lvl1pPr algn="l" defTabSz="1366114" rtl="0" eaLnBrk="1" latinLnBrk="0" hangingPunct="1">
              <a:lnSpc>
                <a:spcPct val="90000"/>
              </a:lnSpc>
              <a:spcBef>
                <a:spcPct val="0"/>
              </a:spcBef>
              <a:buNone/>
              <a:defRPr sz="4781" b="1" kern="1200">
                <a:solidFill>
                  <a:schemeClr val="tx1"/>
                </a:solidFill>
                <a:latin typeface="Montserrat" pitchFamily="2" charset="0"/>
                <a:ea typeface="+mj-ea"/>
                <a:cs typeface="+mj-cs"/>
              </a:defRPr>
            </a:lvl1pPr>
          </a:lstStyle>
          <a:p>
            <a:r>
              <a:rPr lang="en-US" sz="1004" dirty="0"/>
              <a:t>Supervised learning intuition</a:t>
            </a:r>
          </a:p>
          <a:p>
            <a:r>
              <a:rPr lang="et-EE" sz="800" b="0" i="0" dirty="0">
                <a:effectLst/>
                <a:latin typeface="Arial" panose="020B0604020202020204" pitchFamily="34" charset="0"/>
              </a:rPr>
              <a:t>S. J. Prince. Understanding Deep Learning. MIT Press,</a:t>
            </a:r>
            <a:r>
              <a:rPr lang="en-US" sz="800" b="0" i="0" dirty="0">
                <a:effectLst/>
                <a:latin typeface="Arial" panose="020B0604020202020204" pitchFamily="34" charset="0"/>
              </a:rPr>
              <a:t> </a:t>
            </a:r>
            <a:r>
              <a:rPr lang="et-EE" sz="800" b="0" i="0" dirty="0">
                <a:effectLst/>
                <a:latin typeface="Arial" panose="020B0604020202020204" pitchFamily="34" charset="0"/>
              </a:rPr>
              <a:t>2023. URL </a:t>
            </a:r>
            <a:r>
              <a:rPr lang="et-EE" sz="800" b="0" i="0" dirty="0">
                <a:effectLst/>
                <a:latin typeface="Courier New" panose="02070309020205020404" pitchFamily="49" charset="0"/>
              </a:rPr>
              <a:t>http://udlbook.com</a:t>
            </a:r>
            <a:r>
              <a:rPr lang="et-EE" sz="800" b="0" i="0" dirty="0">
                <a:effectLst/>
                <a:latin typeface="Arial" panose="020B0604020202020204" pitchFamily="34" charset="0"/>
              </a:rPr>
              <a:t>.</a:t>
            </a:r>
            <a:endParaRPr lang="ru-RU" sz="1004" dirty="0"/>
          </a:p>
        </p:txBody>
      </p:sp>
      <p:sp>
        <p:nvSpPr>
          <p:cNvPr id="3" name="Нижний колонтитул 4">
            <a:extLst>
              <a:ext uri="{FF2B5EF4-FFF2-40B4-BE49-F238E27FC236}">
                <a16:creationId xmlns:a16="http://schemas.microsoft.com/office/drawing/2014/main" id="{B62DD4EF-8E4B-1F73-4C2F-B797E4844FB0}"/>
              </a:ext>
            </a:extLst>
          </p:cNvPr>
          <p:cNvSpPr txBox="1">
            <a:spLocks/>
          </p:cNvSpPr>
          <p:nvPr/>
        </p:nvSpPr>
        <p:spPr>
          <a:xfrm>
            <a:off x="597588" y="347868"/>
            <a:ext cx="3086100" cy="273815"/>
          </a:xfrm>
          <a:prstGeom prst="rect">
            <a:avLst/>
          </a:prstGeom>
        </p:spPr>
        <p:txBody>
          <a:bodyPr vert="horz" lIns="45899" tIns="22950" rIns="45899" bIns="22950" rtlCol="0" anchor="ctr"/>
          <a:lstStyle>
            <a:defPPr>
              <a:defRPr lang="ru-RU"/>
            </a:defPPr>
            <a:lvl1pPr marL="0" algn="l" defTabSz="914400" rtl="0" eaLnBrk="1" latinLnBrk="0" hangingPunct="1">
              <a:defRPr sz="1450" b="0" kern="1200">
                <a:solidFill>
                  <a:srgbClr val="808080"/>
                </a:solidFill>
                <a:latin typeface="Montserrat"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728" dirty="0">
                <a:latin typeface="IBM Plex Sans" panose="020B0503050203000203" pitchFamily="34" charset="0"/>
              </a:rPr>
              <a:t>Lecture 6. Loss Functions. Uncertainty Estimation</a:t>
            </a:r>
            <a:br>
              <a:rPr lang="en-US" sz="728" dirty="0">
                <a:latin typeface="IBM Plex Sans" panose="020B0503050203000203" pitchFamily="34" charset="0"/>
              </a:rPr>
            </a:br>
            <a:r>
              <a:rPr lang="en-US" sz="728" dirty="0">
                <a:latin typeface="IBM Plex Sans" panose="020B0503050203000203" pitchFamily="34" charset="0"/>
              </a:rPr>
              <a:t>by Alexei Kornaev</a:t>
            </a:r>
            <a:endParaRPr lang="ru-RU" sz="728" dirty="0">
              <a:latin typeface="IBM Plex Sans" panose="020B0503050203000203" pitchFamily="34" charset="0"/>
            </a:endParaRPr>
          </a:p>
        </p:txBody>
      </p:sp>
    </p:spTree>
    <p:extLst>
      <p:ext uri="{BB962C8B-B14F-4D97-AF65-F5344CB8AC3E}">
        <p14:creationId xmlns:p14="http://schemas.microsoft.com/office/powerpoint/2010/main" val="94238992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0AC7B1-88E9-6399-0550-2F5A17AA897E}"/>
            </a:ext>
          </a:extLst>
        </p:cNvPr>
        <p:cNvGrpSpPr/>
        <p:nvPr/>
      </p:nvGrpSpPr>
      <p:grpSpPr>
        <a:xfrm>
          <a:off x="0" y="0"/>
          <a:ext cx="0" cy="0"/>
          <a:chOff x="0" y="0"/>
          <a:chExt cx="0" cy="0"/>
        </a:xfrm>
      </p:grpSpPr>
      <p:grpSp>
        <p:nvGrpSpPr>
          <p:cNvPr id="5" name="Группа 4">
            <a:extLst>
              <a:ext uri="{FF2B5EF4-FFF2-40B4-BE49-F238E27FC236}">
                <a16:creationId xmlns:a16="http://schemas.microsoft.com/office/drawing/2014/main" id="{4D267E72-75E0-B3BE-446F-0D3014587A88}"/>
              </a:ext>
            </a:extLst>
          </p:cNvPr>
          <p:cNvGrpSpPr/>
          <p:nvPr/>
        </p:nvGrpSpPr>
        <p:grpSpPr>
          <a:xfrm>
            <a:off x="8414427" y="204960"/>
            <a:ext cx="201063" cy="201075"/>
            <a:chOff x="1530350" y="3059906"/>
            <a:chExt cx="273827" cy="273844"/>
          </a:xfrm>
        </p:grpSpPr>
        <p:sp>
          <p:nvSpPr>
            <p:cNvPr id="6" name="Полилиния 5">
              <a:extLst>
                <a:ext uri="{FF2B5EF4-FFF2-40B4-BE49-F238E27FC236}">
                  <a16:creationId xmlns:a16="http://schemas.microsoft.com/office/drawing/2014/main" id="{2535CCA6-1084-8804-5D7E-E0890A45CEAC}"/>
                </a:ext>
              </a:extLst>
            </p:cNvPr>
            <p:cNvSpPr/>
            <p:nvPr/>
          </p:nvSpPr>
          <p:spPr>
            <a:xfrm>
              <a:off x="1530350" y="3059906"/>
              <a:ext cx="74712" cy="74751"/>
            </a:xfrm>
            <a:custGeom>
              <a:avLst/>
              <a:gdLst>
                <a:gd name="connsiteX0" fmla="*/ 74713 w 74712"/>
                <a:gd name="connsiteY0" fmla="*/ 0 h 74751"/>
                <a:gd name="connsiteX1" fmla="*/ 0 w 74712"/>
                <a:gd name="connsiteY1" fmla="*/ 0 h 74751"/>
                <a:gd name="connsiteX2" fmla="*/ 0 w 74712"/>
                <a:gd name="connsiteY2" fmla="*/ 74752 h 74751"/>
                <a:gd name="connsiteX3" fmla="*/ 74713 w 74712"/>
                <a:gd name="connsiteY3" fmla="*/ 74752 h 74751"/>
                <a:gd name="connsiteX4" fmla="*/ 74713 w 74712"/>
                <a:gd name="connsiteY4" fmla="*/ 0 h 747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712" h="74751">
                  <a:moveTo>
                    <a:pt x="74713" y="0"/>
                  </a:moveTo>
                  <a:lnTo>
                    <a:pt x="0" y="0"/>
                  </a:lnTo>
                  <a:lnTo>
                    <a:pt x="0" y="74752"/>
                  </a:lnTo>
                  <a:lnTo>
                    <a:pt x="74713" y="74752"/>
                  </a:lnTo>
                  <a:lnTo>
                    <a:pt x="74713" y="0"/>
                  </a:lnTo>
                  <a:close/>
                </a:path>
              </a:pathLst>
            </a:custGeom>
            <a:solidFill>
              <a:srgbClr val="40BA21"/>
            </a:solidFill>
            <a:ln w="1699" cap="flat">
              <a:noFill/>
              <a:prstDash val="solid"/>
              <a:miter/>
            </a:ln>
          </p:spPr>
          <p:txBody>
            <a:bodyPr rtlCol="0" anchor="ctr"/>
            <a:lstStyle/>
            <a:p>
              <a:endParaRPr lang="ru-RU"/>
            </a:p>
          </p:txBody>
        </p:sp>
        <p:sp>
          <p:nvSpPr>
            <p:cNvPr id="9" name="Полилиния 8">
              <a:extLst>
                <a:ext uri="{FF2B5EF4-FFF2-40B4-BE49-F238E27FC236}">
                  <a16:creationId xmlns:a16="http://schemas.microsoft.com/office/drawing/2014/main" id="{557BEE73-C0EF-15E7-269B-464BDDB3617E}"/>
                </a:ext>
              </a:extLst>
            </p:cNvPr>
            <p:cNvSpPr/>
            <p:nvPr/>
          </p:nvSpPr>
          <p:spPr>
            <a:xfrm>
              <a:off x="1629907" y="3059906"/>
              <a:ext cx="174270" cy="273844"/>
            </a:xfrm>
            <a:custGeom>
              <a:avLst/>
              <a:gdLst>
                <a:gd name="connsiteX0" fmla="*/ 174270 w 174270"/>
                <a:gd name="connsiteY0" fmla="*/ 0 h 273844"/>
                <a:gd name="connsiteX1" fmla="*/ 99582 w 174270"/>
                <a:gd name="connsiteY1" fmla="*/ 0 h 273844"/>
                <a:gd name="connsiteX2" fmla="*/ 99582 w 174270"/>
                <a:gd name="connsiteY2" fmla="*/ 199117 h 273844"/>
                <a:gd name="connsiteX3" fmla="*/ 74688 w 174270"/>
                <a:gd name="connsiteY3" fmla="*/ 199117 h 273844"/>
                <a:gd name="connsiteX4" fmla="*/ 74688 w 174270"/>
                <a:gd name="connsiteY4" fmla="*/ 0 h 273844"/>
                <a:gd name="connsiteX5" fmla="*/ 0 w 174270"/>
                <a:gd name="connsiteY5" fmla="*/ 0 h 273844"/>
                <a:gd name="connsiteX6" fmla="*/ 0 w 174270"/>
                <a:gd name="connsiteY6" fmla="*/ 273818 h 273844"/>
                <a:gd name="connsiteX7" fmla="*/ 62214 w 174270"/>
                <a:gd name="connsiteY7" fmla="*/ 273818 h 273844"/>
                <a:gd name="connsiteX8" fmla="*/ 62214 w 174270"/>
                <a:gd name="connsiteY8" fmla="*/ 273844 h 273844"/>
                <a:gd name="connsiteX9" fmla="*/ 136927 w 174270"/>
                <a:gd name="connsiteY9" fmla="*/ 273844 h 273844"/>
                <a:gd name="connsiteX10" fmla="*/ 136927 w 174270"/>
                <a:gd name="connsiteY10" fmla="*/ 273818 h 273844"/>
                <a:gd name="connsiteX11" fmla="*/ 174270 w 174270"/>
                <a:gd name="connsiteY11" fmla="*/ 273818 h 273844"/>
                <a:gd name="connsiteX12" fmla="*/ 174270 w 174270"/>
                <a:gd name="connsiteY12" fmla="*/ 0 h 273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4270" h="273844">
                  <a:moveTo>
                    <a:pt x="174270" y="0"/>
                  </a:moveTo>
                  <a:lnTo>
                    <a:pt x="99582" y="0"/>
                  </a:lnTo>
                  <a:lnTo>
                    <a:pt x="99582" y="199117"/>
                  </a:lnTo>
                  <a:lnTo>
                    <a:pt x="74688" y="199117"/>
                  </a:lnTo>
                  <a:lnTo>
                    <a:pt x="74688" y="0"/>
                  </a:lnTo>
                  <a:lnTo>
                    <a:pt x="0" y="0"/>
                  </a:lnTo>
                  <a:lnTo>
                    <a:pt x="0" y="273818"/>
                  </a:lnTo>
                  <a:lnTo>
                    <a:pt x="62214" y="273818"/>
                  </a:lnTo>
                  <a:lnTo>
                    <a:pt x="62214" y="273844"/>
                  </a:lnTo>
                  <a:lnTo>
                    <a:pt x="136927" y="273844"/>
                  </a:lnTo>
                  <a:lnTo>
                    <a:pt x="136927" y="273818"/>
                  </a:lnTo>
                  <a:lnTo>
                    <a:pt x="174270" y="273818"/>
                  </a:lnTo>
                  <a:lnTo>
                    <a:pt x="174270" y="0"/>
                  </a:lnTo>
                  <a:close/>
                </a:path>
              </a:pathLst>
            </a:custGeom>
            <a:solidFill>
              <a:srgbClr val="40BA21"/>
            </a:solidFill>
            <a:ln w="1699" cap="flat">
              <a:noFill/>
              <a:prstDash val="solid"/>
              <a:miter/>
            </a:ln>
          </p:spPr>
          <p:txBody>
            <a:bodyPr rtlCol="0" anchor="ctr"/>
            <a:lstStyle/>
            <a:p>
              <a:endParaRPr lang="ru-RU"/>
            </a:p>
          </p:txBody>
        </p:sp>
        <p:sp>
          <p:nvSpPr>
            <p:cNvPr id="10" name="Полилиния 9">
              <a:extLst>
                <a:ext uri="{FF2B5EF4-FFF2-40B4-BE49-F238E27FC236}">
                  <a16:creationId xmlns:a16="http://schemas.microsoft.com/office/drawing/2014/main" id="{017A151B-E9D4-2AB9-40FE-C8D4E2C9286B}"/>
                </a:ext>
              </a:extLst>
            </p:cNvPr>
            <p:cNvSpPr/>
            <p:nvPr/>
          </p:nvSpPr>
          <p:spPr>
            <a:xfrm>
              <a:off x="1530350" y="3159439"/>
              <a:ext cx="74712" cy="174284"/>
            </a:xfrm>
            <a:custGeom>
              <a:avLst/>
              <a:gdLst>
                <a:gd name="connsiteX0" fmla="*/ 74713 w 74712"/>
                <a:gd name="connsiteY0" fmla="*/ 0 h 174284"/>
                <a:gd name="connsiteX1" fmla="*/ 0 w 74712"/>
                <a:gd name="connsiteY1" fmla="*/ 0 h 174284"/>
                <a:gd name="connsiteX2" fmla="*/ 0 w 74712"/>
                <a:gd name="connsiteY2" fmla="*/ 174285 h 174284"/>
                <a:gd name="connsiteX3" fmla="*/ 74713 w 74712"/>
                <a:gd name="connsiteY3" fmla="*/ 174285 h 174284"/>
                <a:gd name="connsiteX4" fmla="*/ 74713 w 74712"/>
                <a:gd name="connsiteY4" fmla="*/ 0 h 1742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712" h="174284">
                  <a:moveTo>
                    <a:pt x="74713" y="0"/>
                  </a:moveTo>
                  <a:lnTo>
                    <a:pt x="0" y="0"/>
                  </a:lnTo>
                  <a:lnTo>
                    <a:pt x="0" y="174285"/>
                  </a:lnTo>
                  <a:lnTo>
                    <a:pt x="74713" y="174285"/>
                  </a:lnTo>
                  <a:lnTo>
                    <a:pt x="74713" y="0"/>
                  </a:lnTo>
                  <a:close/>
                </a:path>
              </a:pathLst>
            </a:custGeom>
            <a:solidFill>
              <a:srgbClr val="40BA21"/>
            </a:solidFill>
            <a:ln w="1699" cap="flat">
              <a:noFill/>
              <a:prstDash val="solid"/>
              <a:miter/>
            </a:ln>
          </p:spPr>
          <p:txBody>
            <a:bodyPr rtlCol="0" anchor="ctr"/>
            <a:lstStyle/>
            <a:p>
              <a:endParaRPr lang="ru-RU"/>
            </a:p>
          </p:txBody>
        </p:sp>
      </p:grpSp>
      <p:sp>
        <p:nvSpPr>
          <p:cNvPr id="3" name="Номер слайда 16">
            <a:extLst>
              <a:ext uri="{FF2B5EF4-FFF2-40B4-BE49-F238E27FC236}">
                <a16:creationId xmlns:a16="http://schemas.microsoft.com/office/drawing/2014/main" id="{145A6A7F-98FF-A4AC-C6B4-F0677F248A3C}"/>
              </a:ext>
            </a:extLst>
          </p:cNvPr>
          <p:cNvSpPr txBox="1">
            <a:spLocks/>
          </p:cNvSpPr>
          <p:nvPr/>
        </p:nvSpPr>
        <p:spPr>
          <a:xfrm>
            <a:off x="6533015" y="4631753"/>
            <a:ext cx="2057400" cy="273815"/>
          </a:xfrm>
          <a:prstGeom prst="rect">
            <a:avLst/>
          </a:prstGeom>
        </p:spPr>
        <p:txBody>
          <a:bodyPr vert="horz" lIns="91440" tIns="45720" rIns="91440" bIns="45720" rtlCol="0" anchor="ctr"/>
          <a:lstStyle>
            <a:defPPr>
              <a:defRPr lang="ru-RU"/>
            </a:defPPr>
            <a:lvl1pPr marL="0" algn="r" defTabSz="458937" rtl="0" eaLnBrk="1" latinLnBrk="0" hangingPunct="1">
              <a:defRPr sz="728" b="0" i="0" kern="1200">
                <a:solidFill>
                  <a:srgbClr val="808080"/>
                </a:solidFill>
                <a:latin typeface="IBM Plex Sans" panose="020B0503050203000203" pitchFamily="34" charset="0"/>
                <a:ea typeface="+mn-ea"/>
                <a:cs typeface="+mn-cs"/>
              </a:defRPr>
            </a:lvl1pPr>
            <a:lvl2pPr marL="229469" algn="l" defTabSz="458937" rtl="0" eaLnBrk="1" latinLnBrk="0" hangingPunct="1">
              <a:defRPr sz="903" kern="1200">
                <a:solidFill>
                  <a:schemeClr val="tx1"/>
                </a:solidFill>
                <a:latin typeface="+mn-lt"/>
                <a:ea typeface="+mn-ea"/>
                <a:cs typeface="+mn-cs"/>
              </a:defRPr>
            </a:lvl2pPr>
            <a:lvl3pPr marL="458937" algn="l" defTabSz="458937" rtl="0" eaLnBrk="1" latinLnBrk="0" hangingPunct="1">
              <a:defRPr sz="903" kern="1200">
                <a:solidFill>
                  <a:schemeClr val="tx1"/>
                </a:solidFill>
                <a:latin typeface="+mn-lt"/>
                <a:ea typeface="+mn-ea"/>
                <a:cs typeface="+mn-cs"/>
              </a:defRPr>
            </a:lvl3pPr>
            <a:lvl4pPr marL="688406" algn="l" defTabSz="458937" rtl="0" eaLnBrk="1" latinLnBrk="0" hangingPunct="1">
              <a:defRPr sz="903" kern="1200">
                <a:solidFill>
                  <a:schemeClr val="tx1"/>
                </a:solidFill>
                <a:latin typeface="+mn-lt"/>
                <a:ea typeface="+mn-ea"/>
                <a:cs typeface="+mn-cs"/>
              </a:defRPr>
            </a:lvl4pPr>
            <a:lvl5pPr marL="917875" algn="l" defTabSz="458937" rtl="0" eaLnBrk="1" latinLnBrk="0" hangingPunct="1">
              <a:defRPr sz="903" kern="1200">
                <a:solidFill>
                  <a:schemeClr val="tx1"/>
                </a:solidFill>
                <a:latin typeface="+mn-lt"/>
                <a:ea typeface="+mn-ea"/>
                <a:cs typeface="+mn-cs"/>
              </a:defRPr>
            </a:lvl5pPr>
            <a:lvl6pPr marL="1147343" algn="l" defTabSz="458937" rtl="0" eaLnBrk="1" latinLnBrk="0" hangingPunct="1">
              <a:defRPr sz="903" kern="1200">
                <a:solidFill>
                  <a:schemeClr val="tx1"/>
                </a:solidFill>
                <a:latin typeface="+mn-lt"/>
                <a:ea typeface="+mn-ea"/>
                <a:cs typeface="+mn-cs"/>
              </a:defRPr>
            </a:lvl6pPr>
            <a:lvl7pPr marL="1376812" algn="l" defTabSz="458937" rtl="0" eaLnBrk="1" latinLnBrk="0" hangingPunct="1">
              <a:defRPr sz="903" kern="1200">
                <a:solidFill>
                  <a:schemeClr val="tx1"/>
                </a:solidFill>
                <a:latin typeface="+mn-lt"/>
                <a:ea typeface="+mn-ea"/>
                <a:cs typeface="+mn-cs"/>
              </a:defRPr>
            </a:lvl7pPr>
            <a:lvl8pPr marL="1606281" algn="l" defTabSz="458937" rtl="0" eaLnBrk="1" latinLnBrk="0" hangingPunct="1">
              <a:defRPr sz="903" kern="1200">
                <a:solidFill>
                  <a:schemeClr val="tx1"/>
                </a:solidFill>
                <a:latin typeface="+mn-lt"/>
                <a:ea typeface="+mn-ea"/>
                <a:cs typeface="+mn-cs"/>
              </a:defRPr>
            </a:lvl8pPr>
            <a:lvl9pPr marL="1835749" algn="l" defTabSz="458937" rtl="0" eaLnBrk="1" latinLnBrk="0" hangingPunct="1">
              <a:defRPr sz="903" kern="1200">
                <a:solidFill>
                  <a:schemeClr val="tx1"/>
                </a:solidFill>
                <a:latin typeface="+mn-lt"/>
                <a:ea typeface="+mn-ea"/>
                <a:cs typeface="+mn-cs"/>
              </a:defRPr>
            </a:lvl9pPr>
          </a:lstStyle>
          <a:p>
            <a:fld id="{7F51F9F8-EAF5-D645-AF75-0522F1FAF6E8}" type="slidenum">
              <a:rPr lang="ru-RU" smtClean="0"/>
              <a:pPr/>
              <a:t>40</a:t>
            </a:fld>
            <a:endParaRPr lang="ru-RU" dirty="0"/>
          </a:p>
        </p:txBody>
      </p:sp>
      <p:sp>
        <p:nvSpPr>
          <p:cNvPr id="2" name="Нижний колонтитул 4">
            <a:extLst>
              <a:ext uri="{FF2B5EF4-FFF2-40B4-BE49-F238E27FC236}">
                <a16:creationId xmlns:a16="http://schemas.microsoft.com/office/drawing/2014/main" id="{AE356DD9-B882-C808-53BE-7FD9B5C4E01E}"/>
              </a:ext>
            </a:extLst>
          </p:cNvPr>
          <p:cNvSpPr txBox="1">
            <a:spLocks/>
          </p:cNvSpPr>
          <p:nvPr/>
        </p:nvSpPr>
        <p:spPr>
          <a:xfrm>
            <a:off x="597588" y="347868"/>
            <a:ext cx="3086100" cy="273815"/>
          </a:xfrm>
          <a:prstGeom prst="rect">
            <a:avLst/>
          </a:prstGeom>
        </p:spPr>
        <p:txBody>
          <a:bodyPr vert="horz" lIns="45899" tIns="22950" rIns="45899" bIns="22950" rtlCol="0" anchor="ctr"/>
          <a:lstStyle>
            <a:defPPr>
              <a:defRPr lang="ru-RU"/>
            </a:defPPr>
            <a:lvl1pPr marL="0" algn="l" defTabSz="914400" rtl="0" eaLnBrk="1" latinLnBrk="0" hangingPunct="1">
              <a:defRPr sz="1450" b="0" kern="1200">
                <a:solidFill>
                  <a:srgbClr val="808080"/>
                </a:solidFill>
                <a:latin typeface="Montserrat"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728" dirty="0">
                <a:latin typeface="IBM Plex Sans" panose="020B0503050203000203" pitchFamily="34" charset="0"/>
              </a:rPr>
              <a:t>Lecture 6. Loss Functions. Uncertainty Estimation</a:t>
            </a:r>
            <a:br>
              <a:rPr lang="en-US" sz="728" dirty="0">
                <a:latin typeface="IBM Plex Sans" panose="020B0503050203000203" pitchFamily="34" charset="0"/>
              </a:rPr>
            </a:br>
            <a:r>
              <a:rPr lang="en-US" sz="728" dirty="0">
                <a:latin typeface="IBM Plex Sans" panose="020B0503050203000203" pitchFamily="34" charset="0"/>
              </a:rPr>
              <a:t>Notes</a:t>
            </a:r>
            <a:endParaRPr lang="ru-RU" sz="728" dirty="0">
              <a:latin typeface="IBM Plex Sans" panose="020B0503050203000203" pitchFamily="34" charset="0"/>
            </a:endParaRPr>
          </a:p>
        </p:txBody>
      </p:sp>
    </p:spTree>
    <p:extLst>
      <p:ext uri="{BB962C8B-B14F-4D97-AF65-F5344CB8AC3E}">
        <p14:creationId xmlns:p14="http://schemas.microsoft.com/office/powerpoint/2010/main" val="369409991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0AC7B1-88E9-6399-0550-2F5A17AA897E}"/>
            </a:ext>
          </a:extLst>
        </p:cNvPr>
        <p:cNvGrpSpPr/>
        <p:nvPr/>
      </p:nvGrpSpPr>
      <p:grpSpPr>
        <a:xfrm>
          <a:off x="0" y="0"/>
          <a:ext cx="0" cy="0"/>
          <a:chOff x="0" y="0"/>
          <a:chExt cx="0" cy="0"/>
        </a:xfrm>
      </p:grpSpPr>
      <p:grpSp>
        <p:nvGrpSpPr>
          <p:cNvPr id="5" name="Группа 4">
            <a:extLst>
              <a:ext uri="{FF2B5EF4-FFF2-40B4-BE49-F238E27FC236}">
                <a16:creationId xmlns:a16="http://schemas.microsoft.com/office/drawing/2014/main" id="{4D267E72-75E0-B3BE-446F-0D3014587A88}"/>
              </a:ext>
            </a:extLst>
          </p:cNvPr>
          <p:cNvGrpSpPr/>
          <p:nvPr/>
        </p:nvGrpSpPr>
        <p:grpSpPr>
          <a:xfrm>
            <a:off x="8414427" y="204960"/>
            <a:ext cx="201063" cy="201075"/>
            <a:chOff x="1530350" y="3059906"/>
            <a:chExt cx="273827" cy="273844"/>
          </a:xfrm>
        </p:grpSpPr>
        <p:sp>
          <p:nvSpPr>
            <p:cNvPr id="6" name="Полилиния 5">
              <a:extLst>
                <a:ext uri="{FF2B5EF4-FFF2-40B4-BE49-F238E27FC236}">
                  <a16:creationId xmlns:a16="http://schemas.microsoft.com/office/drawing/2014/main" id="{2535CCA6-1084-8804-5D7E-E0890A45CEAC}"/>
                </a:ext>
              </a:extLst>
            </p:cNvPr>
            <p:cNvSpPr/>
            <p:nvPr/>
          </p:nvSpPr>
          <p:spPr>
            <a:xfrm>
              <a:off x="1530350" y="3059906"/>
              <a:ext cx="74712" cy="74751"/>
            </a:xfrm>
            <a:custGeom>
              <a:avLst/>
              <a:gdLst>
                <a:gd name="connsiteX0" fmla="*/ 74713 w 74712"/>
                <a:gd name="connsiteY0" fmla="*/ 0 h 74751"/>
                <a:gd name="connsiteX1" fmla="*/ 0 w 74712"/>
                <a:gd name="connsiteY1" fmla="*/ 0 h 74751"/>
                <a:gd name="connsiteX2" fmla="*/ 0 w 74712"/>
                <a:gd name="connsiteY2" fmla="*/ 74752 h 74751"/>
                <a:gd name="connsiteX3" fmla="*/ 74713 w 74712"/>
                <a:gd name="connsiteY3" fmla="*/ 74752 h 74751"/>
                <a:gd name="connsiteX4" fmla="*/ 74713 w 74712"/>
                <a:gd name="connsiteY4" fmla="*/ 0 h 747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712" h="74751">
                  <a:moveTo>
                    <a:pt x="74713" y="0"/>
                  </a:moveTo>
                  <a:lnTo>
                    <a:pt x="0" y="0"/>
                  </a:lnTo>
                  <a:lnTo>
                    <a:pt x="0" y="74752"/>
                  </a:lnTo>
                  <a:lnTo>
                    <a:pt x="74713" y="74752"/>
                  </a:lnTo>
                  <a:lnTo>
                    <a:pt x="74713" y="0"/>
                  </a:lnTo>
                  <a:close/>
                </a:path>
              </a:pathLst>
            </a:custGeom>
            <a:solidFill>
              <a:srgbClr val="40BA21"/>
            </a:solidFill>
            <a:ln w="1699" cap="flat">
              <a:noFill/>
              <a:prstDash val="solid"/>
              <a:miter/>
            </a:ln>
          </p:spPr>
          <p:txBody>
            <a:bodyPr rtlCol="0" anchor="ctr"/>
            <a:lstStyle/>
            <a:p>
              <a:endParaRPr lang="ru-RU"/>
            </a:p>
          </p:txBody>
        </p:sp>
        <p:sp>
          <p:nvSpPr>
            <p:cNvPr id="9" name="Полилиния 8">
              <a:extLst>
                <a:ext uri="{FF2B5EF4-FFF2-40B4-BE49-F238E27FC236}">
                  <a16:creationId xmlns:a16="http://schemas.microsoft.com/office/drawing/2014/main" id="{557BEE73-C0EF-15E7-269B-464BDDB3617E}"/>
                </a:ext>
              </a:extLst>
            </p:cNvPr>
            <p:cNvSpPr/>
            <p:nvPr/>
          </p:nvSpPr>
          <p:spPr>
            <a:xfrm>
              <a:off x="1629907" y="3059906"/>
              <a:ext cx="174270" cy="273844"/>
            </a:xfrm>
            <a:custGeom>
              <a:avLst/>
              <a:gdLst>
                <a:gd name="connsiteX0" fmla="*/ 174270 w 174270"/>
                <a:gd name="connsiteY0" fmla="*/ 0 h 273844"/>
                <a:gd name="connsiteX1" fmla="*/ 99582 w 174270"/>
                <a:gd name="connsiteY1" fmla="*/ 0 h 273844"/>
                <a:gd name="connsiteX2" fmla="*/ 99582 w 174270"/>
                <a:gd name="connsiteY2" fmla="*/ 199117 h 273844"/>
                <a:gd name="connsiteX3" fmla="*/ 74688 w 174270"/>
                <a:gd name="connsiteY3" fmla="*/ 199117 h 273844"/>
                <a:gd name="connsiteX4" fmla="*/ 74688 w 174270"/>
                <a:gd name="connsiteY4" fmla="*/ 0 h 273844"/>
                <a:gd name="connsiteX5" fmla="*/ 0 w 174270"/>
                <a:gd name="connsiteY5" fmla="*/ 0 h 273844"/>
                <a:gd name="connsiteX6" fmla="*/ 0 w 174270"/>
                <a:gd name="connsiteY6" fmla="*/ 273818 h 273844"/>
                <a:gd name="connsiteX7" fmla="*/ 62214 w 174270"/>
                <a:gd name="connsiteY7" fmla="*/ 273818 h 273844"/>
                <a:gd name="connsiteX8" fmla="*/ 62214 w 174270"/>
                <a:gd name="connsiteY8" fmla="*/ 273844 h 273844"/>
                <a:gd name="connsiteX9" fmla="*/ 136927 w 174270"/>
                <a:gd name="connsiteY9" fmla="*/ 273844 h 273844"/>
                <a:gd name="connsiteX10" fmla="*/ 136927 w 174270"/>
                <a:gd name="connsiteY10" fmla="*/ 273818 h 273844"/>
                <a:gd name="connsiteX11" fmla="*/ 174270 w 174270"/>
                <a:gd name="connsiteY11" fmla="*/ 273818 h 273844"/>
                <a:gd name="connsiteX12" fmla="*/ 174270 w 174270"/>
                <a:gd name="connsiteY12" fmla="*/ 0 h 273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4270" h="273844">
                  <a:moveTo>
                    <a:pt x="174270" y="0"/>
                  </a:moveTo>
                  <a:lnTo>
                    <a:pt x="99582" y="0"/>
                  </a:lnTo>
                  <a:lnTo>
                    <a:pt x="99582" y="199117"/>
                  </a:lnTo>
                  <a:lnTo>
                    <a:pt x="74688" y="199117"/>
                  </a:lnTo>
                  <a:lnTo>
                    <a:pt x="74688" y="0"/>
                  </a:lnTo>
                  <a:lnTo>
                    <a:pt x="0" y="0"/>
                  </a:lnTo>
                  <a:lnTo>
                    <a:pt x="0" y="273818"/>
                  </a:lnTo>
                  <a:lnTo>
                    <a:pt x="62214" y="273818"/>
                  </a:lnTo>
                  <a:lnTo>
                    <a:pt x="62214" y="273844"/>
                  </a:lnTo>
                  <a:lnTo>
                    <a:pt x="136927" y="273844"/>
                  </a:lnTo>
                  <a:lnTo>
                    <a:pt x="136927" y="273818"/>
                  </a:lnTo>
                  <a:lnTo>
                    <a:pt x="174270" y="273818"/>
                  </a:lnTo>
                  <a:lnTo>
                    <a:pt x="174270" y="0"/>
                  </a:lnTo>
                  <a:close/>
                </a:path>
              </a:pathLst>
            </a:custGeom>
            <a:solidFill>
              <a:srgbClr val="40BA21"/>
            </a:solidFill>
            <a:ln w="1699" cap="flat">
              <a:noFill/>
              <a:prstDash val="solid"/>
              <a:miter/>
            </a:ln>
          </p:spPr>
          <p:txBody>
            <a:bodyPr rtlCol="0" anchor="ctr"/>
            <a:lstStyle/>
            <a:p>
              <a:endParaRPr lang="ru-RU"/>
            </a:p>
          </p:txBody>
        </p:sp>
        <p:sp>
          <p:nvSpPr>
            <p:cNvPr id="10" name="Полилиния 9">
              <a:extLst>
                <a:ext uri="{FF2B5EF4-FFF2-40B4-BE49-F238E27FC236}">
                  <a16:creationId xmlns:a16="http://schemas.microsoft.com/office/drawing/2014/main" id="{017A151B-E9D4-2AB9-40FE-C8D4E2C9286B}"/>
                </a:ext>
              </a:extLst>
            </p:cNvPr>
            <p:cNvSpPr/>
            <p:nvPr/>
          </p:nvSpPr>
          <p:spPr>
            <a:xfrm>
              <a:off x="1530350" y="3159439"/>
              <a:ext cx="74712" cy="174284"/>
            </a:xfrm>
            <a:custGeom>
              <a:avLst/>
              <a:gdLst>
                <a:gd name="connsiteX0" fmla="*/ 74713 w 74712"/>
                <a:gd name="connsiteY0" fmla="*/ 0 h 174284"/>
                <a:gd name="connsiteX1" fmla="*/ 0 w 74712"/>
                <a:gd name="connsiteY1" fmla="*/ 0 h 174284"/>
                <a:gd name="connsiteX2" fmla="*/ 0 w 74712"/>
                <a:gd name="connsiteY2" fmla="*/ 174285 h 174284"/>
                <a:gd name="connsiteX3" fmla="*/ 74713 w 74712"/>
                <a:gd name="connsiteY3" fmla="*/ 174285 h 174284"/>
                <a:gd name="connsiteX4" fmla="*/ 74713 w 74712"/>
                <a:gd name="connsiteY4" fmla="*/ 0 h 1742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712" h="174284">
                  <a:moveTo>
                    <a:pt x="74713" y="0"/>
                  </a:moveTo>
                  <a:lnTo>
                    <a:pt x="0" y="0"/>
                  </a:lnTo>
                  <a:lnTo>
                    <a:pt x="0" y="174285"/>
                  </a:lnTo>
                  <a:lnTo>
                    <a:pt x="74713" y="174285"/>
                  </a:lnTo>
                  <a:lnTo>
                    <a:pt x="74713" y="0"/>
                  </a:lnTo>
                  <a:close/>
                </a:path>
              </a:pathLst>
            </a:custGeom>
            <a:solidFill>
              <a:srgbClr val="40BA21"/>
            </a:solidFill>
            <a:ln w="1699" cap="flat">
              <a:noFill/>
              <a:prstDash val="solid"/>
              <a:miter/>
            </a:ln>
          </p:spPr>
          <p:txBody>
            <a:bodyPr rtlCol="0" anchor="ctr"/>
            <a:lstStyle/>
            <a:p>
              <a:endParaRPr lang="ru-RU"/>
            </a:p>
          </p:txBody>
        </p:sp>
      </p:grpSp>
      <p:sp>
        <p:nvSpPr>
          <p:cNvPr id="3" name="Номер слайда 16">
            <a:extLst>
              <a:ext uri="{FF2B5EF4-FFF2-40B4-BE49-F238E27FC236}">
                <a16:creationId xmlns:a16="http://schemas.microsoft.com/office/drawing/2014/main" id="{145A6A7F-98FF-A4AC-C6B4-F0677F248A3C}"/>
              </a:ext>
            </a:extLst>
          </p:cNvPr>
          <p:cNvSpPr txBox="1">
            <a:spLocks/>
          </p:cNvSpPr>
          <p:nvPr/>
        </p:nvSpPr>
        <p:spPr>
          <a:xfrm>
            <a:off x="6533015" y="4631753"/>
            <a:ext cx="2057400" cy="273815"/>
          </a:xfrm>
          <a:prstGeom prst="rect">
            <a:avLst/>
          </a:prstGeom>
        </p:spPr>
        <p:txBody>
          <a:bodyPr vert="horz" lIns="91440" tIns="45720" rIns="91440" bIns="45720" rtlCol="0" anchor="ctr"/>
          <a:lstStyle>
            <a:defPPr>
              <a:defRPr lang="ru-RU"/>
            </a:defPPr>
            <a:lvl1pPr marL="0" algn="r" defTabSz="458937" rtl="0" eaLnBrk="1" latinLnBrk="0" hangingPunct="1">
              <a:defRPr sz="728" b="0" i="0" kern="1200">
                <a:solidFill>
                  <a:srgbClr val="808080"/>
                </a:solidFill>
                <a:latin typeface="IBM Plex Sans" panose="020B0503050203000203" pitchFamily="34" charset="0"/>
                <a:ea typeface="+mn-ea"/>
                <a:cs typeface="+mn-cs"/>
              </a:defRPr>
            </a:lvl1pPr>
            <a:lvl2pPr marL="229469" algn="l" defTabSz="458937" rtl="0" eaLnBrk="1" latinLnBrk="0" hangingPunct="1">
              <a:defRPr sz="903" kern="1200">
                <a:solidFill>
                  <a:schemeClr val="tx1"/>
                </a:solidFill>
                <a:latin typeface="+mn-lt"/>
                <a:ea typeface="+mn-ea"/>
                <a:cs typeface="+mn-cs"/>
              </a:defRPr>
            </a:lvl2pPr>
            <a:lvl3pPr marL="458937" algn="l" defTabSz="458937" rtl="0" eaLnBrk="1" latinLnBrk="0" hangingPunct="1">
              <a:defRPr sz="903" kern="1200">
                <a:solidFill>
                  <a:schemeClr val="tx1"/>
                </a:solidFill>
                <a:latin typeface="+mn-lt"/>
                <a:ea typeface="+mn-ea"/>
                <a:cs typeface="+mn-cs"/>
              </a:defRPr>
            </a:lvl3pPr>
            <a:lvl4pPr marL="688406" algn="l" defTabSz="458937" rtl="0" eaLnBrk="1" latinLnBrk="0" hangingPunct="1">
              <a:defRPr sz="903" kern="1200">
                <a:solidFill>
                  <a:schemeClr val="tx1"/>
                </a:solidFill>
                <a:latin typeface="+mn-lt"/>
                <a:ea typeface="+mn-ea"/>
                <a:cs typeface="+mn-cs"/>
              </a:defRPr>
            </a:lvl4pPr>
            <a:lvl5pPr marL="917875" algn="l" defTabSz="458937" rtl="0" eaLnBrk="1" latinLnBrk="0" hangingPunct="1">
              <a:defRPr sz="903" kern="1200">
                <a:solidFill>
                  <a:schemeClr val="tx1"/>
                </a:solidFill>
                <a:latin typeface="+mn-lt"/>
                <a:ea typeface="+mn-ea"/>
                <a:cs typeface="+mn-cs"/>
              </a:defRPr>
            </a:lvl5pPr>
            <a:lvl6pPr marL="1147343" algn="l" defTabSz="458937" rtl="0" eaLnBrk="1" latinLnBrk="0" hangingPunct="1">
              <a:defRPr sz="903" kern="1200">
                <a:solidFill>
                  <a:schemeClr val="tx1"/>
                </a:solidFill>
                <a:latin typeface="+mn-lt"/>
                <a:ea typeface="+mn-ea"/>
                <a:cs typeface="+mn-cs"/>
              </a:defRPr>
            </a:lvl6pPr>
            <a:lvl7pPr marL="1376812" algn="l" defTabSz="458937" rtl="0" eaLnBrk="1" latinLnBrk="0" hangingPunct="1">
              <a:defRPr sz="903" kern="1200">
                <a:solidFill>
                  <a:schemeClr val="tx1"/>
                </a:solidFill>
                <a:latin typeface="+mn-lt"/>
                <a:ea typeface="+mn-ea"/>
                <a:cs typeface="+mn-cs"/>
              </a:defRPr>
            </a:lvl7pPr>
            <a:lvl8pPr marL="1606281" algn="l" defTabSz="458937" rtl="0" eaLnBrk="1" latinLnBrk="0" hangingPunct="1">
              <a:defRPr sz="903" kern="1200">
                <a:solidFill>
                  <a:schemeClr val="tx1"/>
                </a:solidFill>
                <a:latin typeface="+mn-lt"/>
                <a:ea typeface="+mn-ea"/>
                <a:cs typeface="+mn-cs"/>
              </a:defRPr>
            </a:lvl8pPr>
            <a:lvl9pPr marL="1835749" algn="l" defTabSz="458937" rtl="0" eaLnBrk="1" latinLnBrk="0" hangingPunct="1">
              <a:defRPr sz="903" kern="1200">
                <a:solidFill>
                  <a:schemeClr val="tx1"/>
                </a:solidFill>
                <a:latin typeface="+mn-lt"/>
                <a:ea typeface="+mn-ea"/>
                <a:cs typeface="+mn-cs"/>
              </a:defRPr>
            </a:lvl9pPr>
          </a:lstStyle>
          <a:p>
            <a:fld id="{7F51F9F8-EAF5-D645-AF75-0522F1FAF6E8}" type="slidenum">
              <a:rPr lang="ru-RU" smtClean="0"/>
              <a:pPr/>
              <a:t>41</a:t>
            </a:fld>
            <a:endParaRPr lang="ru-RU" dirty="0"/>
          </a:p>
        </p:txBody>
      </p:sp>
      <p:sp>
        <p:nvSpPr>
          <p:cNvPr id="2" name="Нижний колонтитул 4">
            <a:extLst>
              <a:ext uri="{FF2B5EF4-FFF2-40B4-BE49-F238E27FC236}">
                <a16:creationId xmlns:a16="http://schemas.microsoft.com/office/drawing/2014/main" id="{AE356DD9-B882-C808-53BE-7FD9B5C4E01E}"/>
              </a:ext>
            </a:extLst>
          </p:cNvPr>
          <p:cNvSpPr txBox="1">
            <a:spLocks/>
          </p:cNvSpPr>
          <p:nvPr/>
        </p:nvSpPr>
        <p:spPr>
          <a:xfrm>
            <a:off x="597588" y="347868"/>
            <a:ext cx="3086100" cy="273815"/>
          </a:xfrm>
          <a:prstGeom prst="rect">
            <a:avLst/>
          </a:prstGeom>
        </p:spPr>
        <p:txBody>
          <a:bodyPr vert="horz" lIns="45899" tIns="22950" rIns="45899" bIns="22950" rtlCol="0" anchor="ctr"/>
          <a:lstStyle>
            <a:defPPr>
              <a:defRPr lang="ru-RU"/>
            </a:defPPr>
            <a:lvl1pPr marL="0" algn="l" defTabSz="914400" rtl="0" eaLnBrk="1" latinLnBrk="0" hangingPunct="1">
              <a:defRPr sz="1450" b="0" kern="1200">
                <a:solidFill>
                  <a:srgbClr val="808080"/>
                </a:solidFill>
                <a:latin typeface="Montserrat"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728" dirty="0">
                <a:latin typeface="IBM Plex Sans" panose="020B0503050203000203" pitchFamily="34" charset="0"/>
              </a:rPr>
              <a:t>Lecture 6. Loss Functions. Uncertainty Estimation</a:t>
            </a:r>
            <a:br>
              <a:rPr lang="en-US" sz="728" dirty="0">
                <a:latin typeface="IBM Plex Sans" panose="020B0503050203000203" pitchFamily="34" charset="0"/>
              </a:rPr>
            </a:br>
            <a:r>
              <a:rPr lang="en-US" sz="728" dirty="0">
                <a:latin typeface="IBM Plex Sans" panose="020B0503050203000203" pitchFamily="34" charset="0"/>
              </a:rPr>
              <a:t>Notes</a:t>
            </a:r>
            <a:endParaRPr lang="ru-RU" sz="728" dirty="0">
              <a:latin typeface="IBM Plex Sans" panose="020B0503050203000203" pitchFamily="34" charset="0"/>
            </a:endParaRPr>
          </a:p>
        </p:txBody>
      </p:sp>
    </p:spTree>
    <p:extLst>
      <p:ext uri="{BB962C8B-B14F-4D97-AF65-F5344CB8AC3E}">
        <p14:creationId xmlns:p14="http://schemas.microsoft.com/office/powerpoint/2010/main" val="189919760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0AC7B1-88E9-6399-0550-2F5A17AA897E}"/>
            </a:ext>
          </a:extLst>
        </p:cNvPr>
        <p:cNvGrpSpPr/>
        <p:nvPr/>
      </p:nvGrpSpPr>
      <p:grpSpPr>
        <a:xfrm>
          <a:off x="0" y="0"/>
          <a:ext cx="0" cy="0"/>
          <a:chOff x="0" y="0"/>
          <a:chExt cx="0" cy="0"/>
        </a:xfrm>
      </p:grpSpPr>
      <p:grpSp>
        <p:nvGrpSpPr>
          <p:cNvPr id="5" name="Группа 4">
            <a:extLst>
              <a:ext uri="{FF2B5EF4-FFF2-40B4-BE49-F238E27FC236}">
                <a16:creationId xmlns:a16="http://schemas.microsoft.com/office/drawing/2014/main" id="{4D267E72-75E0-B3BE-446F-0D3014587A88}"/>
              </a:ext>
            </a:extLst>
          </p:cNvPr>
          <p:cNvGrpSpPr/>
          <p:nvPr/>
        </p:nvGrpSpPr>
        <p:grpSpPr>
          <a:xfrm>
            <a:off x="8414427" y="204960"/>
            <a:ext cx="201063" cy="201075"/>
            <a:chOff x="1530350" y="3059906"/>
            <a:chExt cx="273827" cy="273844"/>
          </a:xfrm>
        </p:grpSpPr>
        <p:sp>
          <p:nvSpPr>
            <p:cNvPr id="6" name="Полилиния 5">
              <a:extLst>
                <a:ext uri="{FF2B5EF4-FFF2-40B4-BE49-F238E27FC236}">
                  <a16:creationId xmlns:a16="http://schemas.microsoft.com/office/drawing/2014/main" id="{2535CCA6-1084-8804-5D7E-E0890A45CEAC}"/>
                </a:ext>
              </a:extLst>
            </p:cNvPr>
            <p:cNvSpPr/>
            <p:nvPr/>
          </p:nvSpPr>
          <p:spPr>
            <a:xfrm>
              <a:off x="1530350" y="3059906"/>
              <a:ext cx="74712" cy="74751"/>
            </a:xfrm>
            <a:custGeom>
              <a:avLst/>
              <a:gdLst>
                <a:gd name="connsiteX0" fmla="*/ 74713 w 74712"/>
                <a:gd name="connsiteY0" fmla="*/ 0 h 74751"/>
                <a:gd name="connsiteX1" fmla="*/ 0 w 74712"/>
                <a:gd name="connsiteY1" fmla="*/ 0 h 74751"/>
                <a:gd name="connsiteX2" fmla="*/ 0 w 74712"/>
                <a:gd name="connsiteY2" fmla="*/ 74752 h 74751"/>
                <a:gd name="connsiteX3" fmla="*/ 74713 w 74712"/>
                <a:gd name="connsiteY3" fmla="*/ 74752 h 74751"/>
                <a:gd name="connsiteX4" fmla="*/ 74713 w 74712"/>
                <a:gd name="connsiteY4" fmla="*/ 0 h 747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712" h="74751">
                  <a:moveTo>
                    <a:pt x="74713" y="0"/>
                  </a:moveTo>
                  <a:lnTo>
                    <a:pt x="0" y="0"/>
                  </a:lnTo>
                  <a:lnTo>
                    <a:pt x="0" y="74752"/>
                  </a:lnTo>
                  <a:lnTo>
                    <a:pt x="74713" y="74752"/>
                  </a:lnTo>
                  <a:lnTo>
                    <a:pt x="74713" y="0"/>
                  </a:lnTo>
                  <a:close/>
                </a:path>
              </a:pathLst>
            </a:custGeom>
            <a:solidFill>
              <a:srgbClr val="40BA21"/>
            </a:solidFill>
            <a:ln w="1699" cap="flat">
              <a:noFill/>
              <a:prstDash val="solid"/>
              <a:miter/>
            </a:ln>
          </p:spPr>
          <p:txBody>
            <a:bodyPr rtlCol="0" anchor="ctr"/>
            <a:lstStyle/>
            <a:p>
              <a:endParaRPr lang="ru-RU"/>
            </a:p>
          </p:txBody>
        </p:sp>
        <p:sp>
          <p:nvSpPr>
            <p:cNvPr id="9" name="Полилиния 8">
              <a:extLst>
                <a:ext uri="{FF2B5EF4-FFF2-40B4-BE49-F238E27FC236}">
                  <a16:creationId xmlns:a16="http://schemas.microsoft.com/office/drawing/2014/main" id="{557BEE73-C0EF-15E7-269B-464BDDB3617E}"/>
                </a:ext>
              </a:extLst>
            </p:cNvPr>
            <p:cNvSpPr/>
            <p:nvPr/>
          </p:nvSpPr>
          <p:spPr>
            <a:xfrm>
              <a:off x="1629907" y="3059906"/>
              <a:ext cx="174270" cy="273844"/>
            </a:xfrm>
            <a:custGeom>
              <a:avLst/>
              <a:gdLst>
                <a:gd name="connsiteX0" fmla="*/ 174270 w 174270"/>
                <a:gd name="connsiteY0" fmla="*/ 0 h 273844"/>
                <a:gd name="connsiteX1" fmla="*/ 99582 w 174270"/>
                <a:gd name="connsiteY1" fmla="*/ 0 h 273844"/>
                <a:gd name="connsiteX2" fmla="*/ 99582 w 174270"/>
                <a:gd name="connsiteY2" fmla="*/ 199117 h 273844"/>
                <a:gd name="connsiteX3" fmla="*/ 74688 w 174270"/>
                <a:gd name="connsiteY3" fmla="*/ 199117 h 273844"/>
                <a:gd name="connsiteX4" fmla="*/ 74688 w 174270"/>
                <a:gd name="connsiteY4" fmla="*/ 0 h 273844"/>
                <a:gd name="connsiteX5" fmla="*/ 0 w 174270"/>
                <a:gd name="connsiteY5" fmla="*/ 0 h 273844"/>
                <a:gd name="connsiteX6" fmla="*/ 0 w 174270"/>
                <a:gd name="connsiteY6" fmla="*/ 273818 h 273844"/>
                <a:gd name="connsiteX7" fmla="*/ 62214 w 174270"/>
                <a:gd name="connsiteY7" fmla="*/ 273818 h 273844"/>
                <a:gd name="connsiteX8" fmla="*/ 62214 w 174270"/>
                <a:gd name="connsiteY8" fmla="*/ 273844 h 273844"/>
                <a:gd name="connsiteX9" fmla="*/ 136927 w 174270"/>
                <a:gd name="connsiteY9" fmla="*/ 273844 h 273844"/>
                <a:gd name="connsiteX10" fmla="*/ 136927 w 174270"/>
                <a:gd name="connsiteY10" fmla="*/ 273818 h 273844"/>
                <a:gd name="connsiteX11" fmla="*/ 174270 w 174270"/>
                <a:gd name="connsiteY11" fmla="*/ 273818 h 273844"/>
                <a:gd name="connsiteX12" fmla="*/ 174270 w 174270"/>
                <a:gd name="connsiteY12" fmla="*/ 0 h 273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4270" h="273844">
                  <a:moveTo>
                    <a:pt x="174270" y="0"/>
                  </a:moveTo>
                  <a:lnTo>
                    <a:pt x="99582" y="0"/>
                  </a:lnTo>
                  <a:lnTo>
                    <a:pt x="99582" y="199117"/>
                  </a:lnTo>
                  <a:lnTo>
                    <a:pt x="74688" y="199117"/>
                  </a:lnTo>
                  <a:lnTo>
                    <a:pt x="74688" y="0"/>
                  </a:lnTo>
                  <a:lnTo>
                    <a:pt x="0" y="0"/>
                  </a:lnTo>
                  <a:lnTo>
                    <a:pt x="0" y="273818"/>
                  </a:lnTo>
                  <a:lnTo>
                    <a:pt x="62214" y="273818"/>
                  </a:lnTo>
                  <a:lnTo>
                    <a:pt x="62214" y="273844"/>
                  </a:lnTo>
                  <a:lnTo>
                    <a:pt x="136927" y="273844"/>
                  </a:lnTo>
                  <a:lnTo>
                    <a:pt x="136927" y="273818"/>
                  </a:lnTo>
                  <a:lnTo>
                    <a:pt x="174270" y="273818"/>
                  </a:lnTo>
                  <a:lnTo>
                    <a:pt x="174270" y="0"/>
                  </a:lnTo>
                  <a:close/>
                </a:path>
              </a:pathLst>
            </a:custGeom>
            <a:solidFill>
              <a:srgbClr val="40BA21"/>
            </a:solidFill>
            <a:ln w="1699" cap="flat">
              <a:noFill/>
              <a:prstDash val="solid"/>
              <a:miter/>
            </a:ln>
          </p:spPr>
          <p:txBody>
            <a:bodyPr rtlCol="0" anchor="ctr"/>
            <a:lstStyle/>
            <a:p>
              <a:endParaRPr lang="ru-RU"/>
            </a:p>
          </p:txBody>
        </p:sp>
        <p:sp>
          <p:nvSpPr>
            <p:cNvPr id="10" name="Полилиния 9">
              <a:extLst>
                <a:ext uri="{FF2B5EF4-FFF2-40B4-BE49-F238E27FC236}">
                  <a16:creationId xmlns:a16="http://schemas.microsoft.com/office/drawing/2014/main" id="{017A151B-E9D4-2AB9-40FE-C8D4E2C9286B}"/>
                </a:ext>
              </a:extLst>
            </p:cNvPr>
            <p:cNvSpPr/>
            <p:nvPr/>
          </p:nvSpPr>
          <p:spPr>
            <a:xfrm>
              <a:off x="1530350" y="3159439"/>
              <a:ext cx="74712" cy="174284"/>
            </a:xfrm>
            <a:custGeom>
              <a:avLst/>
              <a:gdLst>
                <a:gd name="connsiteX0" fmla="*/ 74713 w 74712"/>
                <a:gd name="connsiteY0" fmla="*/ 0 h 174284"/>
                <a:gd name="connsiteX1" fmla="*/ 0 w 74712"/>
                <a:gd name="connsiteY1" fmla="*/ 0 h 174284"/>
                <a:gd name="connsiteX2" fmla="*/ 0 w 74712"/>
                <a:gd name="connsiteY2" fmla="*/ 174285 h 174284"/>
                <a:gd name="connsiteX3" fmla="*/ 74713 w 74712"/>
                <a:gd name="connsiteY3" fmla="*/ 174285 h 174284"/>
                <a:gd name="connsiteX4" fmla="*/ 74713 w 74712"/>
                <a:gd name="connsiteY4" fmla="*/ 0 h 1742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712" h="174284">
                  <a:moveTo>
                    <a:pt x="74713" y="0"/>
                  </a:moveTo>
                  <a:lnTo>
                    <a:pt x="0" y="0"/>
                  </a:lnTo>
                  <a:lnTo>
                    <a:pt x="0" y="174285"/>
                  </a:lnTo>
                  <a:lnTo>
                    <a:pt x="74713" y="174285"/>
                  </a:lnTo>
                  <a:lnTo>
                    <a:pt x="74713" y="0"/>
                  </a:lnTo>
                  <a:close/>
                </a:path>
              </a:pathLst>
            </a:custGeom>
            <a:solidFill>
              <a:srgbClr val="40BA21"/>
            </a:solidFill>
            <a:ln w="1699" cap="flat">
              <a:noFill/>
              <a:prstDash val="solid"/>
              <a:miter/>
            </a:ln>
          </p:spPr>
          <p:txBody>
            <a:bodyPr rtlCol="0" anchor="ctr"/>
            <a:lstStyle/>
            <a:p>
              <a:endParaRPr lang="ru-RU"/>
            </a:p>
          </p:txBody>
        </p:sp>
      </p:grpSp>
      <p:sp>
        <p:nvSpPr>
          <p:cNvPr id="3" name="Номер слайда 16">
            <a:extLst>
              <a:ext uri="{FF2B5EF4-FFF2-40B4-BE49-F238E27FC236}">
                <a16:creationId xmlns:a16="http://schemas.microsoft.com/office/drawing/2014/main" id="{145A6A7F-98FF-A4AC-C6B4-F0677F248A3C}"/>
              </a:ext>
            </a:extLst>
          </p:cNvPr>
          <p:cNvSpPr txBox="1">
            <a:spLocks/>
          </p:cNvSpPr>
          <p:nvPr/>
        </p:nvSpPr>
        <p:spPr>
          <a:xfrm>
            <a:off x="6533015" y="4631753"/>
            <a:ext cx="2057400" cy="273815"/>
          </a:xfrm>
          <a:prstGeom prst="rect">
            <a:avLst/>
          </a:prstGeom>
        </p:spPr>
        <p:txBody>
          <a:bodyPr vert="horz" lIns="91440" tIns="45720" rIns="91440" bIns="45720" rtlCol="0" anchor="ctr"/>
          <a:lstStyle>
            <a:defPPr>
              <a:defRPr lang="ru-RU"/>
            </a:defPPr>
            <a:lvl1pPr marL="0" algn="r" defTabSz="458937" rtl="0" eaLnBrk="1" latinLnBrk="0" hangingPunct="1">
              <a:defRPr sz="728" b="0" i="0" kern="1200">
                <a:solidFill>
                  <a:srgbClr val="808080"/>
                </a:solidFill>
                <a:latin typeface="IBM Plex Sans" panose="020B0503050203000203" pitchFamily="34" charset="0"/>
                <a:ea typeface="+mn-ea"/>
                <a:cs typeface="+mn-cs"/>
              </a:defRPr>
            </a:lvl1pPr>
            <a:lvl2pPr marL="229469" algn="l" defTabSz="458937" rtl="0" eaLnBrk="1" latinLnBrk="0" hangingPunct="1">
              <a:defRPr sz="903" kern="1200">
                <a:solidFill>
                  <a:schemeClr val="tx1"/>
                </a:solidFill>
                <a:latin typeface="+mn-lt"/>
                <a:ea typeface="+mn-ea"/>
                <a:cs typeface="+mn-cs"/>
              </a:defRPr>
            </a:lvl2pPr>
            <a:lvl3pPr marL="458937" algn="l" defTabSz="458937" rtl="0" eaLnBrk="1" latinLnBrk="0" hangingPunct="1">
              <a:defRPr sz="903" kern="1200">
                <a:solidFill>
                  <a:schemeClr val="tx1"/>
                </a:solidFill>
                <a:latin typeface="+mn-lt"/>
                <a:ea typeface="+mn-ea"/>
                <a:cs typeface="+mn-cs"/>
              </a:defRPr>
            </a:lvl3pPr>
            <a:lvl4pPr marL="688406" algn="l" defTabSz="458937" rtl="0" eaLnBrk="1" latinLnBrk="0" hangingPunct="1">
              <a:defRPr sz="903" kern="1200">
                <a:solidFill>
                  <a:schemeClr val="tx1"/>
                </a:solidFill>
                <a:latin typeface="+mn-lt"/>
                <a:ea typeface="+mn-ea"/>
                <a:cs typeface="+mn-cs"/>
              </a:defRPr>
            </a:lvl4pPr>
            <a:lvl5pPr marL="917875" algn="l" defTabSz="458937" rtl="0" eaLnBrk="1" latinLnBrk="0" hangingPunct="1">
              <a:defRPr sz="903" kern="1200">
                <a:solidFill>
                  <a:schemeClr val="tx1"/>
                </a:solidFill>
                <a:latin typeface="+mn-lt"/>
                <a:ea typeface="+mn-ea"/>
                <a:cs typeface="+mn-cs"/>
              </a:defRPr>
            </a:lvl5pPr>
            <a:lvl6pPr marL="1147343" algn="l" defTabSz="458937" rtl="0" eaLnBrk="1" latinLnBrk="0" hangingPunct="1">
              <a:defRPr sz="903" kern="1200">
                <a:solidFill>
                  <a:schemeClr val="tx1"/>
                </a:solidFill>
                <a:latin typeface="+mn-lt"/>
                <a:ea typeface="+mn-ea"/>
                <a:cs typeface="+mn-cs"/>
              </a:defRPr>
            </a:lvl6pPr>
            <a:lvl7pPr marL="1376812" algn="l" defTabSz="458937" rtl="0" eaLnBrk="1" latinLnBrk="0" hangingPunct="1">
              <a:defRPr sz="903" kern="1200">
                <a:solidFill>
                  <a:schemeClr val="tx1"/>
                </a:solidFill>
                <a:latin typeface="+mn-lt"/>
                <a:ea typeface="+mn-ea"/>
                <a:cs typeface="+mn-cs"/>
              </a:defRPr>
            </a:lvl7pPr>
            <a:lvl8pPr marL="1606281" algn="l" defTabSz="458937" rtl="0" eaLnBrk="1" latinLnBrk="0" hangingPunct="1">
              <a:defRPr sz="903" kern="1200">
                <a:solidFill>
                  <a:schemeClr val="tx1"/>
                </a:solidFill>
                <a:latin typeface="+mn-lt"/>
                <a:ea typeface="+mn-ea"/>
                <a:cs typeface="+mn-cs"/>
              </a:defRPr>
            </a:lvl8pPr>
            <a:lvl9pPr marL="1835749" algn="l" defTabSz="458937" rtl="0" eaLnBrk="1" latinLnBrk="0" hangingPunct="1">
              <a:defRPr sz="903" kern="1200">
                <a:solidFill>
                  <a:schemeClr val="tx1"/>
                </a:solidFill>
                <a:latin typeface="+mn-lt"/>
                <a:ea typeface="+mn-ea"/>
                <a:cs typeface="+mn-cs"/>
              </a:defRPr>
            </a:lvl9pPr>
          </a:lstStyle>
          <a:p>
            <a:fld id="{7F51F9F8-EAF5-D645-AF75-0522F1FAF6E8}" type="slidenum">
              <a:rPr lang="ru-RU" smtClean="0"/>
              <a:pPr/>
              <a:t>42</a:t>
            </a:fld>
            <a:endParaRPr lang="ru-RU" dirty="0"/>
          </a:p>
        </p:txBody>
      </p:sp>
      <p:sp>
        <p:nvSpPr>
          <p:cNvPr id="2" name="Нижний колонтитул 4">
            <a:extLst>
              <a:ext uri="{FF2B5EF4-FFF2-40B4-BE49-F238E27FC236}">
                <a16:creationId xmlns:a16="http://schemas.microsoft.com/office/drawing/2014/main" id="{AE356DD9-B882-C808-53BE-7FD9B5C4E01E}"/>
              </a:ext>
            </a:extLst>
          </p:cNvPr>
          <p:cNvSpPr txBox="1">
            <a:spLocks/>
          </p:cNvSpPr>
          <p:nvPr/>
        </p:nvSpPr>
        <p:spPr>
          <a:xfrm>
            <a:off x="597588" y="347868"/>
            <a:ext cx="3086100" cy="273815"/>
          </a:xfrm>
          <a:prstGeom prst="rect">
            <a:avLst/>
          </a:prstGeom>
        </p:spPr>
        <p:txBody>
          <a:bodyPr vert="horz" lIns="45899" tIns="22950" rIns="45899" bIns="22950" rtlCol="0" anchor="ctr"/>
          <a:lstStyle>
            <a:defPPr>
              <a:defRPr lang="ru-RU"/>
            </a:defPPr>
            <a:lvl1pPr marL="0" algn="l" defTabSz="914400" rtl="0" eaLnBrk="1" latinLnBrk="0" hangingPunct="1">
              <a:defRPr sz="1450" b="0" kern="1200">
                <a:solidFill>
                  <a:srgbClr val="808080"/>
                </a:solidFill>
                <a:latin typeface="Montserrat"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728" dirty="0">
                <a:latin typeface="IBM Plex Sans" panose="020B0503050203000203" pitchFamily="34" charset="0"/>
              </a:rPr>
              <a:t>Lecture 6. Loss Functions. Uncertainty Estimation</a:t>
            </a:r>
            <a:br>
              <a:rPr lang="en-US" sz="728" dirty="0">
                <a:latin typeface="IBM Plex Sans" panose="020B0503050203000203" pitchFamily="34" charset="0"/>
              </a:rPr>
            </a:br>
            <a:r>
              <a:rPr lang="en-US" sz="728" dirty="0">
                <a:latin typeface="IBM Plex Sans" panose="020B0503050203000203" pitchFamily="34" charset="0"/>
              </a:rPr>
              <a:t>Notes</a:t>
            </a:r>
            <a:endParaRPr lang="ru-RU" sz="728" dirty="0">
              <a:latin typeface="IBM Plex Sans" panose="020B0503050203000203" pitchFamily="34" charset="0"/>
            </a:endParaRPr>
          </a:p>
        </p:txBody>
      </p:sp>
    </p:spTree>
    <p:extLst>
      <p:ext uri="{BB962C8B-B14F-4D97-AF65-F5344CB8AC3E}">
        <p14:creationId xmlns:p14="http://schemas.microsoft.com/office/powerpoint/2010/main" val="18511488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0AC7B1-88E9-6399-0550-2F5A17AA897E}"/>
            </a:ext>
          </a:extLst>
        </p:cNvPr>
        <p:cNvGrpSpPr/>
        <p:nvPr/>
      </p:nvGrpSpPr>
      <p:grpSpPr>
        <a:xfrm>
          <a:off x="0" y="0"/>
          <a:ext cx="0" cy="0"/>
          <a:chOff x="0" y="0"/>
          <a:chExt cx="0" cy="0"/>
        </a:xfrm>
      </p:grpSpPr>
      <p:grpSp>
        <p:nvGrpSpPr>
          <p:cNvPr id="5" name="Группа 4">
            <a:extLst>
              <a:ext uri="{FF2B5EF4-FFF2-40B4-BE49-F238E27FC236}">
                <a16:creationId xmlns:a16="http://schemas.microsoft.com/office/drawing/2014/main" id="{4D267E72-75E0-B3BE-446F-0D3014587A88}"/>
              </a:ext>
            </a:extLst>
          </p:cNvPr>
          <p:cNvGrpSpPr/>
          <p:nvPr/>
        </p:nvGrpSpPr>
        <p:grpSpPr>
          <a:xfrm>
            <a:off x="8414427" y="204960"/>
            <a:ext cx="201063" cy="201075"/>
            <a:chOff x="1530350" y="3059906"/>
            <a:chExt cx="273827" cy="273844"/>
          </a:xfrm>
        </p:grpSpPr>
        <p:sp>
          <p:nvSpPr>
            <p:cNvPr id="6" name="Полилиния 5">
              <a:extLst>
                <a:ext uri="{FF2B5EF4-FFF2-40B4-BE49-F238E27FC236}">
                  <a16:creationId xmlns:a16="http://schemas.microsoft.com/office/drawing/2014/main" id="{2535CCA6-1084-8804-5D7E-E0890A45CEAC}"/>
                </a:ext>
              </a:extLst>
            </p:cNvPr>
            <p:cNvSpPr/>
            <p:nvPr/>
          </p:nvSpPr>
          <p:spPr>
            <a:xfrm>
              <a:off x="1530350" y="3059906"/>
              <a:ext cx="74712" cy="74751"/>
            </a:xfrm>
            <a:custGeom>
              <a:avLst/>
              <a:gdLst>
                <a:gd name="connsiteX0" fmla="*/ 74713 w 74712"/>
                <a:gd name="connsiteY0" fmla="*/ 0 h 74751"/>
                <a:gd name="connsiteX1" fmla="*/ 0 w 74712"/>
                <a:gd name="connsiteY1" fmla="*/ 0 h 74751"/>
                <a:gd name="connsiteX2" fmla="*/ 0 w 74712"/>
                <a:gd name="connsiteY2" fmla="*/ 74752 h 74751"/>
                <a:gd name="connsiteX3" fmla="*/ 74713 w 74712"/>
                <a:gd name="connsiteY3" fmla="*/ 74752 h 74751"/>
                <a:gd name="connsiteX4" fmla="*/ 74713 w 74712"/>
                <a:gd name="connsiteY4" fmla="*/ 0 h 747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712" h="74751">
                  <a:moveTo>
                    <a:pt x="74713" y="0"/>
                  </a:moveTo>
                  <a:lnTo>
                    <a:pt x="0" y="0"/>
                  </a:lnTo>
                  <a:lnTo>
                    <a:pt x="0" y="74752"/>
                  </a:lnTo>
                  <a:lnTo>
                    <a:pt x="74713" y="74752"/>
                  </a:lnTo>
                  <a:lnTo>
                    <a:pt x="74713" y="0"/>
                  </a:lnTo>
                  <a:close/>
                </a:path>
              </a:pathLst>
            </a:custGeom>
            <a:solidFill>
              <a:srgbClr val="40BA21"/>
            </a:solidFill>
            <a:ln w="1699" cap="flat">
              <a:noFill/>
              <a:prstDash val="solid"/>
              <a:miter/>
            </a:ln>
          </p:spPr>
          <p:txBody>
            <a:bodyPr rtlCol="0" anchor="ctr"/>
            <a:lstStyle/>
            <a:p>
              <a:endParaRPr lang="ru-RU"/>
            </a:p>
          </p:txBody>
        </p:sp>
        <p:sp>
          <p:nvSpPr>
            <p:cNvPr id="9" name="Полилиния 8">
              <a:extLst>
                <a:ext uri="{FF2B5EF4-FFF2-40B4-BE49-F238E27FC236}">
                  <a16:creationId xmlns:a16="http://schemas.microsoft.com/office/drawing/2014/main" id="{557BEE73-C0EF-15E7-269B-464BDDB3617E}"/>
                </a:ext>
              </a:extLst>
            </p:cNvPr>
            <p:cNvSpPr/>
            <p:nvPr/>
          </p:nvSpPr>
          <p:spPr>
            <a:xfrm>
              <a:off x="1629907" y="3059906"/>
              <a:ext cx="174270" cy="273844"/>
            </a:xfrm>
            <a:custGeom>
              <a:avLst/>
              <a:gdLst>
                <a:gd name="connsiteX0" fmla="*/ 174270 w 174270"/>
                <a:gd name="connsiteY0" fmla="*/ 0 h 273844"/>
                <a:gd name="connsiteX1" fmla="*/ 99582 w 174270"/>
                <a:gd name="connsiteY1" fmla="*/ 0 h 273844"/>
                <a:gd name="connsiteX2" fmla="*/ 99582 w 174270"/>
                <a:gd name="connsiteY2" fmla="*/ 199117 h 273844"/>
                <a:gd name="connsiteX3" fmla="*/ 74688 w 174270"/>
                <a:gd name="connsiteY3" fmla="*/ 199117 h 273844"/>
                <a:gd name="connsiteX4" fmla="*/ 74688 w 174270"/>
                <a:gd name="connsiteY4" fmla="*/ 0 h 273844"/>
                <a:gd name="connsiteX5" fmla="*/ 0 w 174270"/>
                <a:gd name="connsiteY5" fmla="*/ 0 h 273844"/>
                <a:gd name="connsiteX6" fmla="*/ 0 w 174270"/>
                <a:gd name="connsiteY6" fmla="*/ 273818 h 273844"/>
                <a:gd name="connsiteX7" fmla="*/ 62214 w 174270"/>
                <a:gd name="connsiteY7" fmla="*/ 273818 h 273844"/>
                <a:gd name="connsiteX8" fmla="*/ 62214 w 174270"/>
                <a:gd name="connsiteY8" fmla="*/ 273844 h 273844"/>
                <a:gd name="connsiteX9" fmla="*/ 136927 w 174270"/>
                <a:gd name="connsiteY9" fmla="*/ 273844 h 273844"/>
                <a:gd name="connsiteX10" fmla="*/ 136927 w 174270"/>
                <a:gd name="connsiteY10" fmla="*/ 273818 h 273844"/>
                <a:gd name="connsiteX11" fmla="*/ 174270 w 174270"/>
                <a:gd name="connsiteY11" fmla="*/ 273818 h 273844"/>
                <a:gd name="connsiteX12" fmla="*/ 174270 w 174270"/>
                <a:gd name="connsiteY12" fmla="*/ 0 h 273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4270" h="273844">
                  <a:moveTo>
                    <a:pt x="174270" y="0"/>
                  </a:moveTo>
                  <a:lnTo>
                    <a:pt x="99582" y="0"/>
                  </a:lnTo>
                  <a:lnTo>
                    <a:pt x="99582" y="199117"/>
                  </a:lnTo>
                  <a:lnTo>
                    <a:pt x="74688" y="199117"/>
                  </a:lnTo>
                  <a:lnTo>
                    <a:pt x="74688" y="0"/>
                  </a:lnTo>
                  <a:lnTo>
                    <a:pt x="0" y="0"/>
                  </a:lnTo>
                  <a:lnTo>
                    <a:pt x="0" y="273818"/>
                  </a:lnTo>
                  <a:lnTo>
                    <a:pt x="62214" y="273818"/>
                  </a:lnTo>
                  <a:lnTo>
                    <a:pt x="62214" y="273844"/>
                  </a:lnTo>
                  <a:lnTo>
                    <a:pt x="136927" y="273844"/>
                  </a:lnTo>
                  <a:lnTo>
                    <a:pt x="136927" y="273818"/>
                  </a:lnTo>
                  <a:lnTo>
                    <a:pt x="174270" y="273818"/>
                  </a:lnTo>
                  <a:lnTo>
                    <a:pt x="174270" y="0"/>
                  </a:lnTo>
                  <a:close/>
                </a:path>
              </a:pathLst>
            </a:custGeom>
            <a:solidFill>
              <a:srgbClr val="40BA21"/>
            </a:solidFill>
            <a:ln w="1699" cap="flat">
              <a:noFill/>
              <a:prstDash val="solid"/>
              <a:miter/>
            </a:ln>
          </p:spPr>
          <p:txBody>
            <a:bodyPr rtlCol="0" anchor="ctr"/>
            <a:lstStyle/>
            <a:p>
              <a:endParaRPr lang="ru-RU"/>
            </a:p>
          </p:txBody>
        </p:sp>
        <p:sp>
          <p:nvSpPr>
            <p:cNvPr id="10" name="Полилиния 9">
              <a:extLst>
                <a:ext uri="{FF2B5EF4-FFF2-40B4-BE49-F238E27FC236}">
                  <a16:creationId xmlns:a16="http://schemas.microsoft.com/office/drawing/2014/main" id="{017A151B-E9D4-2AB9-40FE-C8D4E2C9286B}"/>
                </a:ext>
              </a:extLst>
            </p:cNvPr>
            <p:cNvSpPr/>
            <p:nvPr/>
          </p:nvSpPr>
          <p:spPr>
            <a:xfrm>
              <a:off x="1530350" y="3159439"/>
              <a:ext cx="74712" cy="174284"/>
            </a:xfrm>
            <a:custGeom>
              <a:avLst/>
              <a:gdLst>
                <a:gd name="connsiteX0" fmla="*/ 74713 w 74712"/>
                <a:gd name="connsiteY0" fmla="*/ 0 h 174284"/>
                <a:gd name="connsiteX1" fmla="*/ 0 w 74712"/>
                <a:gd name="connsiteY1" fmla="*/ 0 h 174284"/>
                <a:gd name="connsiteX2" fmla="*/ 0 w 74712"/>
                <a:gd name="connsiteY2" fmla="*/ 174285 h 174284"/>
                <a:gd name="connsiteX3" fmla="*/ 74713 w 74712"/>
                <a:gd name="connsiteY3" fmla="*/ 174285 h 174284"/>
                <a:gd name="connsiteX4" fmla="*/ 74713 w 74712"/>
                <a:gd name="connsiteY4" fmla="*/ 0 h 1742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712" h="174284">
                  <a:moveTo>
                    <a:pt x="74713" y="0"/>
                  </a:moveTo>
                  <a:lnTo>
                    <a:pt x="0" y="0"/>
                  </a:lnTo>
                  <a:lnTo>
                    <a:pt x="0" y="174285"/>
                  </a:lnTo>
                  <a:lnTo>
                    <a:pt x="74713" y="174285"/>
                  </a:lnTo>
                  <a:lnTo>
                    <a:pt x="74713" y="0"/>
                  </a:lnTo>
                  <a:close/>
                </a:path>
              </a:pathLst>
            </a:custGeom>
            <a:solidFill>
              <a:srgbClr val="40BA21"/>
            </a:solidFill>
            <a:ln w="1699" cap="flat">
              <a:noFill/>
              <a:prstDash val="solid"/>
              <a:miter/>
            </a:ln>
          </p:spPr>
          <p:txBody>
            <a:bodyPr rtlCol="0" anchor="ctr"/>
            <a:lstStyle/>
            <a:p>
              <a:endParaRPr lang="ru-RU"/>
            </a:p>
          </p:txBody>
        </p:sp>
      </p:grpSp>
      <p:sp>
        <p:nvSpPr>
          <p:cNvPr id="3" name="Номер слайда 16">
            <a:extLst>
              <a:ext uri="{FF2B5EF4-FFF2-40B4-BE49-F238E27FC236}">
                <a16:creationId xmlns:a16="http://schemas.microsoft.com/office/drawing/2014/main" id="{145A6A7F-98FF-A4AC-C6B4-F0677F248A3C}"/>
              </a:ext>
            </a:extLst>
          </p:cNvPr>
          <p:cNvSpPr txBox="1">
            <a:spLocks/>
          </p:cNvSpPr>
          <p:nvPr/>
        </p:nvSpPr>
        <p:spPr>
          <a:xfrm>
            <a:off x="6533015" y="4631753"/>
            <a:ext cx="2057400" cy="273815"/>
          </a:xfrm>
          <a:prstGeom prst="rect">
            <a:avLst/>
          </a:prstGeom>
        </p:spPr>
        <p:txBody>
          <a:bodyPr vert="horz" lIns="91440" tIns="45720" rIns="91440" bIns="45720" rtlCol="0" anchor="ctr"/>
          <a:lstStyle>
            <a:defPPr>
              <a:defRPr lang="ru-RU"/>
            </a:defPPr>
            <a:lvl1pPr marL="0" algn="r" defTabSz="458937" rtl="0" eaLnBrk="1" latinLnBrk="0" hangingPunct="1">
              <a:defRPr sz="728" b="0" i="0" kern="1200">
                <a:solidFill>
                  <a:srgbClr val="808080"/>
                </a:solidFill>
                <a:latin typeface="IBM Plex Sans" panose="020B0503050203000203" pitchFamily="34" charset="0"/>
                <a:ea typeface="+mn-ea"/>
                <a:cs typeface="+mn-cs"/>
              </a:defRPr>
            </a:lvl1pPr>
            <a:lvl2pPr marL="229469" algn="l" defTabSz="458937" rtl="0" eaLnBrk="1" latinLnBrk="0" hangingPunct="1">
              <a:defRPr sz="903" kern="1200">
                <a:solidFill>
                  <a:schemeClr val="tx1"/>
                </a:solidFill>
                <a:latin typeface="+mn-lt"/>
                <a:ea typeface="+mn-ea"/>
                <a:cs typeface="+mn-cs"/>
              </a:defRPr>
            </a:lvl2pPr>
            <a:lvl3pPr marL="458937" algn="l" defTabSz="458937" rtl="0" eaLnBrk="1" latinLnBrk="0" hangingPunct="1">
              <a:defRPr sz="903" kern="1200">
                <a:solidFill>
                  <a:schemeClr val="tx1"/>
                </a:solidFill>
                <a:latin typeface="+mn-lt"/>
                <a:ea typeface="+mn-ea"/>
                <a:cs typeface="+mn-cs"/>
              </a:defRPr>
            </a:lvl3pPr>
            <a:lvl4pPr marL="688406" algn="l" defTabSz="458937" rtl="0" eaLnBrk="1" latinLnBrk="0" hangingPunct="1">
              <a:defRPr sz="903" kern="1200">
                <a:solidFill>
                  <a:schemeClr val="tx1"/>
                </a:solidFill>
                <a:latin typeface="+mn-lt"/>
                <a:ea typeface="+mn-ea"/>
                <a:cs typeface="+mn-cs"/>
              </a:defRPr>
            </a:lvl4pPr>
            <a:lvl5pPr marL="917875" algn="l" defTabSz="458937" rtl="0" eaLnBrk="1" latinLnBrk="0" hangingPunct="1">
              <a:defRPr sz="903" kern="1200">
                <a:solidFill>
                  <a:schemeClr val="tx1"/>
                </a:solidFill>
                <a:latin typeface="+mn-lt"/>
                <a:ea typeface="+mn-ea"/>
                <a:cs typeface="+mn-cs"/>
              </a:defRPr>
            </a:lvl5pPr>
            <a:lvl6pPr marL="1147343" algn="l" defTabSz="458937" rtl="0" eaLnBrk="1" latinLnBrk="0" hangingPunct="1">
              <a:defRPr sz="903" kern="1200">
                <a:solidFill>
                  <a:schemeClr val="tx1"/>
                </a:solidFill>
                <a:latin typeface="+mn-lt"/>
                <a:ea typeface="+mn-ea"/>
                <a:cs typeface="+mn-cs"/>
              </a:defRPr>
            </a:lvl6pPr>
            <a:lvl7pPr marL="1376812" algn="l" defTabSz="458937" rtl="0" eaLnBrk="1" latinLnBrk="0" hangingPunct="1">
              <a:defRPr sz="903" kern="1200">
                <a:solidFill>
                  <a:schemeClr val="tx1"/>
                </a:solidFill>
                <a:latin typeface="+mn-lt"/>
                <a:ea typeface="+mn-ea"/>
                <a:cs typeface="+mn-cs"/>
              </a:defRPr>
            </a:lvl7pPr>
            <a:lvl8pPr marL="1606281" algn="l" defTabSz="458937" rtl="0" eaLnBrk="1" latinLnBrk="0" hangingPunct="1">
              <a:defRPr sz="903" kern="1200">
                <a:solidFill>
                  <a:schemeClr val="tx1"/>
                </a:solidFill>
                <a:latin typeface="+mn-lt"/>
                <a:ea typeface="+mn-ea"/>
                <a:cs typeface="+mn-cs"/>
              </a:defRPr>
            </a:lvl8pPr>
            <a:lvl9pPr marL="1835749" algn="l" defTabSz="458937" rtl="0" eaLnBrk="1" latinLnBrk="0" hangingPunct="1">
              <a:defRPr sz="903" kern="1200">
                <a:solidFill>
                  <a:schemeClr val="tx1"/>
                </a:solidFill>
                <a:latin typeface="+mn-lt"/>
                <a:ea typeface="+mn-ea"/>
                <a:cs typeface="+mn-cs"/>
              </a:defRPr>
            </a:lvl9pPr>
          </a:lstStyle>
          <a:p>
            <a:fld id="{7F51F9F8-EAF5-D645-AF75-0522F1FAF6E8}" type="slidenum">
              <a:rPr lang="ru-RU" smtClean="0"/>
              <a:pPr/>
              <a:t>43</a:t>
            </a:fld>
            <a:endParaRPr lang="ru-RU" dirty="0"/>
          </a:p>
        </p:txBody>
      </p:sp>
      <p:sp>
        <p:nvSpPr>
          <p:cNvPr id="2" name="Нижний колонтитул 4">
            <a:extLst>
              <a:ext uri="{FF2B5EF4-FFF2-40B4-BE49-F238E27FC236}">
                <a16:creationId xmlns:a16="http://schemas.microsoft.com/office/drawing/2014/main" id="{AE356DD9-B882-C808-53BE-7FD9B5C4E01E}"/>
              </a:ext>
            </a:extLst>
          </p:cNvPr>
          <p:cNvSpPr txBox="1">
            <a:spLocks/>
          </p:cNvSpPr>
          <p:nvPr/>
        </p:nvSpPr>
        <p:spPr>
          <a:xfrm>
            <a:off x="597588" y="347868"/>
            <a:ext cx="3086100" cy="273815"/>
          </a:xfrm>
          <a:prstGeom prst="rect">
            <a:avLst/>
          </a:prstGeom>
        </p:spPr>
        <p:txBody>
          <a:bodyPr vert="horz" lIns="45899" tIns="22950" rIns="45899" bIns="22950" rtlCol="0" anchor="ctr"/>
          <a:lstStyle>
            <a:defPPr>
              <a:defRPr lang="ru-RU"/>
            </a:defPPr>
            <a:lvl1pPr marL="0" algn="l" defTabSz="914400" rtl="0" eaLnBrk="1" latinLnBrk="0" hangingPunct="1">
              <a:defRPr sz="1450" b="0" kern="1200">
                <a:solidFill>
                  <a:srgbClr val="808080"/>
                </a:solidFill>
                <a:latin typeface="Montserrat"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728" dirty="0">
                <a:latin typeface="IBM Plex Sans" panose="020B0503050203000203" pitchFamily="34" charset="0"/>
              </a:rPr>
              <a:t>Lecture 6. Loss Functions. Uncertainty Estimation</a:t>
            </a:r>
            <a:br>
              <a:rPr lang="en-US" sz="728" dirty="0">
                <a:latin typeface="IBM Plex Sans" panose="020B0503050203000203" pitchFamily="34" charset="0"/>
              </a:rPr>
            </a:br>
            <a:r>
              <a:rPr lang="en-US" sz="728" dirty="0">
                <a:latin typeface="IBM Plex Sans" panose="020B0503050203000203" pitchFamily="34" charset="0"/>
              </a:rPr>
              <a:t>Notes</a:t>
            </a:r>
            <a:endParaRPr lang="ru-RU" sz="728" dirty="0">
              <a:latin typeface="IBM Plex Sans" panose="020B0503050203000203" pitchFamily="34" charset="0"/>
            </a:endParaRPr>
          </a:p>
        </p:txBody>
      </p:sp>
    </p:spTree>
    <p:extLst>
      <p:ext uri="{BB962C8B-B14F-4D97-AF65-F5344CB8AC3E}">
        <p14:creationId xmlns:p14="http://schemas.microsoft.com/office/powerpoint/2010/main" val="49472906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0AC7B1-88E9-6399-0550-2F5A17AA897E}"/>
            </a:ext>
          </a:extLst>
        </p:cNvPr>
        <p:cNvGrpSpPr/>
        <p:nvPr/>
      </p:nvGrpSpPr>
      <p:grpSpPr>
        <a:xfrm>
          <a:off x="0" y="0"/>
          <a:ext cx="0" cy="0"/>
          <a:chOff x="0" y="0"/>
          <a:chExt cx="0" cy="0"/>
        </a:xfrm>
      </p:grpSpPr>
      <p:sp>
        <p:nvSpPr>
          <p:cNvPr id="2" name="Заголовок 1">
            <a:extLst>
              <a:ext uri="{FF2B5EF4-FFF2-40B4-BE49-F238E27FC236}">
                <a16:creationId xmlns:a16="http://schemas.microsoft.com/office/drawing/2014/main" id="{28D4B3B2-91CC-824E-39A9-F8EBBB0CE9BA}"/>
              </a:ext>
            </a:extLst>
          </p:cNvPr>
          <p:cNvSpPr>
            <a:spLocks noGrp="1"/>
          </p:cNvSpPr>
          <p:nvPr>
            <p:ph type="title" idx="4294967295"/>
          </p:nvPr>
        </p:nvSpPr>
        <p:spPr>
          <a:xfrm>
            <a:off x="595313" y="620713"/>
            <a:ext cx="7886700" cy="344822"/>
          </a:xfrm>
        </p:spPr>
        <p:txBody>
          <a:bodyPr>
            <a:noAutofit/>
          </a:bodyPr>
          <a:lstStyle/>
          <a:p>
            <a:r>
              <a:rPr lang="en-US" sz="2000" dirty="0"/>
              <a:t>Related work: a square loss classifies well</a:t>
            </a:r>
            <a:endParaRPr lang="ru-RU" sz="2000" dirty="0"/>
          </a:p>
        </p:txBody>
      </p:sp>
      <p:sp>
        <p:nvSpPr>
          <p:cNvPr id="4" name="Номер слайда 3">
            <a:extLst>
              <a:ext uri="{FF2B5EF4-FFF2-40B4-BE49-F238E27FC236}">
                <a16:creationId xmlns:a16="http://schemas.microsoft.com/office/drawing/2014/main" id="{2AA2807D-6FA7-D0D5-5C85-7F151154ED3A}"/>
              </a:ext>
            </a:extLst>
          </p:cNvPr>
          <p:cNvSpPr>
            <a:spLocks noGrp="1"/>
          </p:cNvSpPr>
          <p:nvPr>
            <p:ph type="sldNum" sz="quarter" idx="4294967295"/>
          </p:nvPr>
        </p:nvSpPr>
        <p:spPr>
          <a:xfrm>
            <a:off x="5966087" y="4351337"/>
            <a:ext cx="2057400" cy="273815"/>
          </a:xfrm>
        </p:spPr>
        <p:txBody>
          <a:bodyPr/>
          <a:lstStyle/>
          <a:p>
            <a:fld id="{7F51F9F8-EAF5-D645-AF75-0522F1FAF6E8}" type="slidenum">
              <a:rPr lang="ru-RU" smtClean="0"/>
              <a:pPr/>
              <a:t>44</a:t>
            </a:fld>
            <a:endParaRPr lang="ru-RU" dirty="0"/>
          </a:p>
        </p:txBody>
      </p:sp>
      <p:grpSp>
        <p:nvGrpSpPr>
          <p:cNvPr id="5" name="Группа 4">
            <a:extLst>
              <a:ext uri="{FF2B5EF4-FFF2-40B4-BE49-F238E27FC236}">
                <a16:creationId xmlns:a16="http://schemas.microsoft.com/office/drawing/2014/main" id="{4D267E72-75E0-B3BE-446F-0D3014587A88}"/>
              </a:ext>
            </a:extLst>
          </p:cNvPr>
          <p:cNvGrpSpPr/>
          <p:nvPr/>
        </p:nvGrpSpPr>
        <p:grpSpPr>
          <a:xfrm>
            <a:off x="8414427" y="204960"/>
            <a:ext cx="201063" cy="201075"/>
            <a:chOff x="1530350" y="3059906"/>
            <a:chExt cx="273827" cy="273844"/>
          </a:xfrm>
        </p:grpSpPr>
        <p:sp>
          <p:nvSpPr>
            <p:cNvPr id="6" name="Полилиния 5">
              <a:extLst>
                <a:ext uri="{FF2B5EF4-FFF2-40B4-BE49-F238E27FC236}">
                  <a16:creationId xmlns:a16="http://schemas.microsoft.com/office/drawing/2014/main" id="{2535CCA6-1084-8804-5D7E-E0890A45CEAC}"/>
                </a:ext>
              </a:extLst>
            </p:cNvPr>
            <p:cNvSpPr/>
            <p:nvPr/>
          </p:nvSpPr>
          <p:spPr>
            <a:xfrm>
              <a:off x="1530350" y="3059906"/>
              <a:ext cx="74712" cy="74751"/>
            </a:xfrm>
            <a:custGeom>
              <a:avLst/>
              <a:gdLst>
                <a:gd name="connsiteX0" fmla="*/ 74713 w 74712"/>
                <a:gd name="connsiteY0" fmla="*/ 0 h 74751"/>
                <a:gd name="connsiteX1" fmla="*/ 0 w 74712"/>
                <a:gd name="connsiteY1" fmla="*/ 0 h 74751"/>
                <a:gd name="connsiteX2" fmla="*/ 0 w 74712"/>
                <a:gd name="connsiteY2" fmla="*/ 74752 h 74751"/>
                <a:gd name="connsiteX3" fmla="*/ 74713 w 74712"/>
                <a:gd name="connsiteY3" fmla="*/ 74752 h 74751"/>
                <a:gd name="connsiteX4" fmla="*/ 74713 w 74712"/>
                <a:gd name="connsiteY4" fmla="*/ 0 h 747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712" h="74751">
                  <a:moveTo>
                    <a:pt x="74713" y="0"/>
                  </a:moveTo>
                  <a:lnTo>
                    <a:pt x="0" y="0"/>
                  </a:lnTo>
                  <a:lnTo>
                    <a:pt x="0" y="74752"/>
                  </a:lnTo>
                  <a:lnTo>
                    <a:pt x="74713" y="74752"/>
                  </a:lnTo>
                  <a:lnTo>
                    <a:pt x="74713" y="0"/>
                  </a:lnTo>
                  <a:close/>
                </a:path>
              </a:pathLst>
            </a:custGeom>
            <a:solidFill>
              <a:srgbClr val="40BA21"/>
            </a:solidFill>
            <a:ln w="1699" cap="flat">
              <a:noFill/>
              <a:prstDash val="solid"/>
              <a:miter/>
            </a:ln>
          </p:spPr>
          <p:txBody>
            <a:bodyPr rtlCol="0" anchor="ctr"/>
            <a:lstStyle/>
            <a:p>
              <a:endParaRPr lang="ru-RU"/>
            </a:p>
          </p:txBody>
        </p:sp>
        <p:sp>
          <p:nvSpPr>
            <p:cNvPr id="9" name="Полилиния 8">
              <a:extLst>
                <a:ext uri="{FF2B5EF4-FFF2-40B4-BE49-F238E27FC236}">
                  <a16:creationId xmlns:a16="http://schemas.microsoft.com/office/drawing/2014/main" id="{557BEE73-C0EF-15E7-269B-464BDDB3617E}"/>
                </a:ext>
              </a:extLst>
            </p:cNvPr>
            <p:cNvSpPr/>
            <p:nvPr/>
          </p:nvSpPr>
          <p:spPr>
            <a:xfrm>
              <a:off x="1629907" y="3059906"/>
              <a:ext cx="174270" cy="273844"/>
            </a:xfrm>
            <a:custGeom>
              <a:avLst/>
              <a:gdLst>
                <a:gd name="connsiteX0" fmla="*/ 174270 w 174270"/>
                <a:gd name="connsiteY0" fmla="*/ 0 h 273844"/>
                <a:gd name="connsiteX1" fmla="*/ 99582 w 174270"/>
                <a:gd name="connsiteY1" fmla="*/ 0 h 273844"/>
                <a:gd name="connsiteX2" fmla="*/ 99582 w 174270"/>
                <a:gd name="connsiteY2" fmla="*/ 199117 h 273844"/>
                <a:gd name="connsiteX3" fmla="*/ 74688 w 174270"/>
                <a:gd name="connsiteY3" fmla="*/ 199117 h 273844"/>
                <a:gd name="connsiteX4" fmla="*/ 74688 w 174270"/>
                <a:gd name="connsiteY4" fmla="*/ 0 h 273844"/>
                <a:gd name="connsiteX5" fmla="*/ 0 w 174270"/>
                <a:gd name="connsiteY5" fmla="*/ 0 h 273844"/>
                <a:gd name="connsiteX6" fmla="*/ 0 w 174270"/>
                <a:gd name="connsiteY6" fmla="*/ 273818 h 273844"/>
                <a:gd name="connsiteX7" fmla="*/ 62214 w 174270"/>
                <a:gd name="connsiteY7" fmla="*/ 273818 h 273844"/>
                <a:gd name="connsiteX8" fmla="*/ 62214 w 174270"/>
                <a:gd name="connsiteY8" fmla="*/ 273844 h 273844"/>
                <a:gd name="connsiteX9" fmla="*/ 136927 w 174270"/>
                <a:gd name="connsiteY9" fmla="*/ 273844 h 273844"/>
                <a:gd name="connsiteX10" fmla="*/ 136927 w 174270"/>
                <a:gd name="connsiteY10" fmla="*/ 273818 h 273844"/>
                <a:gd name="connsiteX11" fmla="*/ 174270 w 174270"/>
                <a:gd name="connsiteY11" fmla="*/ 273818 h 273844"/>
                <a:gd name="connsiteX12" fmla="*/ 174270 w 174270"/>
                <a:gd name="connsiteY12" fmla="*/ 0 h 273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4270" h="273844">
                  <a:moveTo>
                    <a:pt x="174270" y="0"/>
                  </a:moveTo>
                  <a:lnTo>
                    <a:pt x="99582" y="0"/>
                  </a:lnTo>
                  <a:lnTo>
                    <a:pt x="99582" y="199117"/>
                  </a:lnTo>
                  <a:lnTo>
                    <a:pt x="74688" y="199117"/>
                  </a:lnTo>
                  <a:lnTo>
                    <a:pt x="74688" y="0"/>
                  </a:lnTo>
                  <a:lnTo>
                    <a:pt x="0" y="0"/>
                  </a:lnTo>
                  <a:lnTo>
                    <a:pt x="0" y="273818"/>
                  </a:lnTo>
                  <a:lnTo>
                    <a:pt x="62214" y="273818"/>
                  </a:lnTo>
                  <a:lnTo>
                    <a:pt x="62214" y="273844"/>
                  </a:lnTo>
                  <a:lnTo>
                    <a:pt x="136927" y="273844"/>
                  </a:lnTo>
                  <a:lnTo>
                    <a:pt x="136927" y="273818"/>
                  </a:lnTo>
                  <a:lnTo>
                    <a:pt x="174270" y="273818"/>
                  </a:lnTo>
                  <a:lnTo>
                    <a:pt x="174270" y="0"/>
                  </a:lnTo>
                  <a:close/>
                </a:path>
              </a:pathLst>
            </a:custGeom>
            <a:solidFill>
              <a:srgbClr val="40BA21"/>
            </a:solidFill>
            <a:ln w="1699" cap="flat">
              <a:noFill/>
              <a:prstDash val="solid"/>
              <a:miter/>
            </a:ln>
          </p:spPr>
          <p:txBody>
            <a:bodyPr rtlCol="0" anchor="ctr"/>
            <a:lstStyle/>
            <a:p>
              <a:endParaRPr lang="ru-RU"/>
            </a:p>
          </p:txBody>
        </p:sp>
        <p:sp>
          <p:nvSpPr>
            <p:cNvPr id="10" name="Полилиния 9">
              <a:extLst>
                <a:ext uri="{FF2B5EF4-FFF2-40B4-BE49-F238E27FC236}">
                  <a16:creationId xmlns:a16="http://schemas.microsoft.com/office/drawing/2014/main" id="{017A151B-E9D4-2AB9-40FE-C8D4E2C9286B}"/>
                </a:ext>
              </a:extLst>
            </p:cNvPr>
            <p:cNvSpPr/>
            <p:nvPr/>
          </p:nvSpPr>
          <p:spPr>
            <a:xfrm>
              <a:off x="1530350" y="3159439"/>
              <a:ext cx="74712" cy="174284"/>
            </a:xfrm>
            <a:custGeom>
              <a:avLst/>
              <a:gdLst>
                <a:gd name="connsiteX0" fmla="*/ 74713 w 74712"/>
                <a:gd name="connsiteY0" fmla="*/ 0 h 174284"/>
                <a:gd name="connsiteX1" fmla="*/ 0 w 74712"/>
                <a:gd name="connsiteY1" fmla="*/ 0 h 174284"/>
                <a:gd name="connsiteX2" fmla="*/ 0 w 74712"/>
                <a:gd name="connsiteY2" fmla="*/ 174285 h 174284"/>
                <a:gd name="connsiteX3" fmla="*/ 74713 w 74712"/>
                <a:gd name="connsiteY3" fmla="*/ 174285 h 174284"/>
                <a:gd name="connsiteX4" fmla="*/ 74713 w 74712"/>
                <a:gd name="connsiteY4" fmla="*/ 0 h 1742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712" h="174284">
                  <a:moveTo>
                    <a:pt x="74713" y="0"/>
                  </a:moveTo>
                  <a:lnTo>
                    <a:pt x="0" y="0"/>
                  </a:lnTo>
                  <a:lnTo>
                    <a:pt x="0" y="174285"/>
                  </a:lnTo>
                  <a:lnTo>
                    <a:pt x="74713" y="174285"/>
                  </a:lnTo>
                  <a:lnTo>
                    <a:pt x="74713" y="0"/>
                  </a:lnTo>
                  <a:close/>
                </a:path>
              </a:pathLst>
            </a:custGeom>
            <a:solidFill>
              <a:srgbClr val="40BA21"/>
            </a:solidFill>
            <a:ln w="1699" cap="flat">
              <a:noFill/>
              <a:prstDash val="solid"/>
              <a:miter/>
            </a:ln>
          </p:spPr>
          <p:txBody>
            <a:bodyPr rtlCol="0" anchor="ctr"/>
            <a:lstStyle/>
            <a:p>
              <a:endParaRPr lang="ru-RU"/>
            </a:p>
          </p:txBody>
        </p:sp>
      </p:grpSp>
      <p:sp>
        <p:nvSpPr>
          <p:cNvPr id="29" name="TextBox 28">
            <a:extLst>
              <a:ext uri="{FF2B5EF4-FFF2-40B4-BE49-F238E27FC236}">
                <a16:creationId xmlns:a16="http://schemas.microsoft.com/office/drawing/2014/main" id="{42CD681F-F90E-BB36-1C2B-D7739B529D07}"/>
              </a:ext>
            </a:extLst>
          </p:cNvPr>
          <p:cNvSpPr txBox="1"/>
          <p:nvPr/>
        </p:nvSpPr>
        <p:spPr>
          <a:xfrm>
            <a:off x="602628" y="4380597"/>
            <a:ext cx="6781190" cy="216000"/>
          </a:xfrm>
          <a:prstGeom prst="rect">
            <a:avLst/>
          </a:prstGeom>
          <a:noFill/>
        </p:spPr>
        <p:txBody>
          <a:bodyPr wrap="square" rtlCol="0">
            <a:spAutoFit/>
          </a:bodyPr>
          <a:lstStyle/>
          <a:p>
            <a:pPr>
              <a:spcAft>
                <a:spcPts val="1054"/>
              </a:spcAft>
            </a:pPr>
            <a:r>
              <a:rPr lang="et-EE" sz="800" dirty="0">
                <a:solidFill>
                  <a:srgbClr val="0F0F0F"/>
                </a:solidFill>
                <a:latin typeface="Roboto" panose="02000000000000000000" pitchFamily="2" charset="0"/>
                <a:hlinkClick r:id="rId2"/>
              </a:rPr>
              <a:t>Like Hui, Mikhail Belkin</a:t>
            </a:r>
            <a:r>
              <a:rPr lang="en-US" sz="800" dirty="0">
                <a:solidFill>
                  <a:srgbClr val="0F0F0F"/>
                </a:solidFill>
                <a:latin typeface="Roboto" panose="02000000000000000000" pitchFamily="2" charset="0"/>
                <a:hlinkClick r:id="rId2"/>
              </a:rPr>
              <a:t> </a:t>
            </a:r>
            <a:r>
              <a:rPr lang="et-EE" sz="800" dirty="0">
                <a:solidFill>
                  <a:srgbClr val="0F0F0F"/>
                </a:solidFill>
                <a:latin typeface="Roboto" panose="02000000000000000000" pitchFamily="2" charset="0"/>
                <a:hlinkClick r:id="rId2"/>
              </a:rPr>
              <a:t>What Evaluation of Neural Architectures Trained with Square Loss vs Cross-Entropy in Classification Tasks</a:t>
            </a:r>
            <a:endParaRPr lang="et-EE" sz="800" dirty="0">
              <a:solidFill>
                <a:srgbClr val="0F0F0F"/>
              </a:solidFill>
              <a:latin typeface="Roboto" panose="02000000000000000000" pitchFamily="2" charset="0"/>
            </a:endParaRPr>
          </a:p>
          <a:p>
            <a:pPr>
              <a:spcAft>
                <a:spcPts val="1054"/>
              </a:spcAft>
            </a:pPr>
            <a:endParaRPr lang="en-US" sz="703" dirty="0"/>
          </a:p>
        </p:txBody>
      </p:sp>
      <p:pic>
        <p:nvPicPr>
          <p:cNvPr id="7" name="Рисунок 6">
            <a:extLst>
              <a:ext uri="{FF2B5EF4-FFF2-40B4-BE49-F238E27FC236}">
                <a16:creationId xmlns:a16="http://schemas.microsoft.com/office/drawing/2014/main" id="{E5B2CF27-34BC-2C25-AF2A-19076AAA44F8}"/>
              </a:ext>
            </a:extLst>
          </p:cNvPr>
          <p:cNvPicPr>
            <a:picLocks noChangeAspect="1"/>
          </p:cNvPicPr>
          <p:nvPr/>
        </p:nvPicPr>
        <p:blipFill>
          <a:blip r:embed="rId3"/>
          <a:stretch>
            <a:fillRect/>
          </a:stretch>
        </p:blipFill>
        <p:spPr>
          <a:xfrm>
            <a:off x="595314" y="1230642"/>
            <a:ext cx="8007350" cy="2465701"/>
          </a:xfrm>
          <a:prstGeom prst="rect">
            <a:avLst/>
          </a:prstGeom>
        </p:spPr>
      </p:pic>
    </p:spTree>
    <p:extLst>
      <p:ext uri="{BB962C8B-B14F-4D97-AF65-F5344CB8AC3E}">
        <p14:creationId xmlns:p14="http://schemas.microsoft.com/office/powerpoint/2010/main" val="322375802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67DBC64-9D33-0AC8-2473-C47E902E6456}"/>
              </a:ext>
            </a:extLst>
          </p:cNvPr>
          <p:cNvSpPr>
            <a:spLocks noGrp="1"/>
          </p:cNvSpPr>
          <p:nvPr>
            <p:ph type="title" idx="4294967295"/>
          </p:nvPr>
        </p:nvSpPr>
        <p:spPr>
          <a:xfrm>
            <a:off x="527727" y="543705"/>
            <a:ext cx="7886700" cy="344822"/>
          </a:xfrm>
        </p:spPr>
        <p:txBody>
          <a:bodyPr>
            <a:noAutofit/>
          </a:bodyPr>
          <a:lstStyle/>
          <a:p>
            <a:r>
              <a:rPr lang="en-US" dirty="0"/>
              <a:t>Related work: </a:t>
            </a:r>
            <a:r>
              <a:rPr lang="en-US" dirty="0" err="1"/>
              <a:t>ensembling</a:t>
            </a:r>
            <a:r>
              <a:rPr lang="en-US" dirty="0"/>
              <a:t> and other methods</a:t>
            </a:r>
            <a:endParaRPr lang="ru-RU" dirty="0"/>
          </a:p>
        </p:txBody>
      </p:sp>
      <p:sp>
        <p:nvSpPr>
          <p:cNvPr id="4" name="Номер слайда 3">
            <a:extLst>
              <a:ext uri="{FF2B5EF4-FFF2-40B4-BE49-F238E27FC236}">
                <a16:creationId xmlns:a16="http://schemas.microsoft.com/office/drawing/2014/main" id="{2A42B8E9-0018-2516-A0EC-0FEA5C9419A9}"/>
              </a:ext>
            </a:extLst>
          </p:cNvPr>
          <p:cNvSpPr>
            <a:spLocks noGrp="1"/>
          </p:cNvSpPr>
          <p:nvPr>
            <p:ph type="sldNum" sz="quarter" idx="4294967295"/>
          </p:nvPr>
        </p:nvSpPr>
        <p:spPr>
          <a:xfrm>
            <a:off x="5966087" y="4351337"/>
            <a:ext cx="2057400" cy="273815"/>
          </a:xfrm>
        </p:spPr>
        <p:txBody>
          <a:bodyPr/>
          <a:lstStyle/>
          <a:p>
            <a:fld id="{7F51F9F8-EAF5-D645-AF75-0522F1FAF6E8}" type="slidenum">
              <a:rPr lang="ru-RU" smtClean="0"/>
              <a:pPr/>
              <a:t>45</a:t>
            </a:fld>
            <a:endParaRPr lang="ru-RU" dirty="0"/>
          </a:p>
        </p:txBody>
      </p:sp>
      <p:grpSp>
        <p:nvGrpSpPr>
          <p:cNvPr id="5" name="Группа 4">
            <a:extLst>
              <a:ext uri="{FF2B5EF4-FFF2-40B4-BE49-F238E27FC236}">
                <a16:creationId xmlns:a16="http://schemas.microsoft.com/office/drawing/2014/main" id="{9D01CA78-F72D-2796-05C1-9235F032A9CB}"/>
              </a:ext>
            </a:extLst>
          </p:cNvPr>
          <p:cNvGrpSpPr/>
          <p:nvPr/>
        </p:nvGrpSpPr>
        <p:grpSpPr>
          <a:xfrm>
            <a:off x="8414427" y="204960"/>
            <a:ext cx="201063" cy="201075"/>
            <a:chOff x="1530350" y="3059906"/>
            <a:chExt cx="273827" cy="273844"/>
          </a:xfrm>
        </p:grpSpPr>
        <p:sp>
          <p:nvSpPr>
            <p:cNvPr id="6" name="Полилиния 5">
              <a:extLst>
                <a:ext uri="{FF2B5EF4-FFF2-40B4-BE49-F238E27FC236}">
                  <a16:creationId xmlns:a16="http://schemas.microsoft.com/office/drawing/2014/main" id="{ACA3F699-098E-7228-CF23-13798B2077B6}"/>
                </a:ext>
              </a:extLst>
            </p:cNvPr>
            <p:cNvSpPr/>
            <p:nvPr/>
          </p:nvSpPr>
          <p:spPr>
            <a:xfrm>
              <a:off x="1530350" y="3059906"/>
              <a:ext cx="74712" cy="74751"/>
            </a:xfrm>
            <a:custGeom>
              <a:avLst/>
              <a:gdLst>
                <a:gd name="connsiteX0" fmla="*/ 74713 w 74712"/>
                <a:gd name="connsiteY0" fmla="*/ 0 h 74751"/>
                <a:gd name="connsiteX1" fmla="*/ 0 w 74712"/>
                <a:gd name="connsiteY1" fmla="*/ 0 h 74751"/>
                <a:gd name="connsiteX2" fmla="*/ 0 w 74712"/>
                <a:gd name="connsiteY2" fmla="*/ 74752 h 74751"/>
                <a:gd name="connsiteX3" fmla="*/ 74713 w 74712"/>
                <a:gd name="connsiteY3" fmla="*/ 74752 h 74751"/>
                <a:gd name="connsiteX4" fmla="*/ 74713 w 74712"/>
                <a:gd name="connsiteY4" fmla="*/ 0 h 747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712" h="74751">
                  <a:moveTo>
                    <a:pt x="74713" y="0"/>
                  </a:moveTo>
                  <a:lnTo>
                    <a:pt x="0" y="0"/>
                  </a:lnTo>
                  <a:lnTo>
                    <a:pt x="0" y="74752"/>
                  </a:lnTo>
                  <a:lnTo>
                    <a:pt x="74713" y="74752"/>
                  </a:lnTo>
                  <a:lnTo>
                    <a:pt x="74713" y="0"/>
                  </a:lnTo>
                  <a:close/>
                </a:path>
              </a:pathLst>
            </a:custGeom>
            <a:solidFill>
              <a:srgbClr val="40BA21"/>
            </a:solidFill>
            <a:ln w="1699" cap="flat">
              <a:noFill/>
              <a:prstDash val="solid"/>
              <a:miter/>
            </a:ln>
          </p:spPr>
          <p:txBody>
            <a:bodyPr rtlCol="0" anchor="ctr"/>
            <a:lstStyle/>
            <a:p>
              <a:endParaRPr lang="ru-RU"/>
            </a:p>
          </p:txBody>
        </p:sp>
        <p:sp>
          <p:nvSpPr>
            <p:cNvPr id="9" name="Полилиния 8">
              <a:extLst>
                <a:ext uri="{FF2B5EF4-FFF2-40B4-BE49-F238E27FC236}">
                  <a16:creationId xmlns:a16="http://schemas.microsoft.com/office/drawing/2014/main" id="{E739D3A0-7143-28A7-19DB-147CD2D1C308}"/>
                </a:ext>
              </a:extLst>
            </p:cNvPr>
            <p:cNvSpPr/>
            <p:nvPr/>
          </p:nvSpPr>
          <p:spPr>
            <a:xfrm>
              <a:off x="1629907" y="3059906"/>
              <a:ext cx="174270" cy="273844"/>
            </a:xfrm>
            <a:custGeom>
              <a:avLst/>
              <a:gdLst>
                <a:gd name="connsiteX0" fmla="*/ 174270 w 174270"/>
                <a:gd name="connsiteY0" fmla="*/ 0 h 273844"/>
                <a:gd name="connsiteX1" fmla="*/ 99582 w 174270"/>
                <a:gd name="connsiteY1" fmla="*/ 0 h 273844"/>
                <a:gd name="connsiteX2" fmla="*/ 99582 w 174270"/>
                <a:gd name="connsiteY2" fmla="*/ 199117 h 273844"/>
                <a:gd name="connsiteX3" fmla="*/ 74688 w 174270"/>
                <a:gd name="connsiteY3" fmla="*/ 199117 h 273844"/>
                <a:gd name="connsiteX4" fmla="*/ 74688 w 174270"/>
                <a:gd name="connsiteY4" fmla="*/ 0 h 273844"/>
                <a:gd name="connsiteX5" fmla="*/ 0 w 174270"/>
                <a:gd name="connsiteY5" fmla="*/ 0 h 273844"/>
                <a:gd name="connsiteX6" fmla="*/ 0 w 174270"/>
                <a:gd name="connsiteY6" fmla="*/ 273818 h 273844"/>
                <a:gd name="connsiteX7" fmla="*/ 62214 w 174270"/>
                <a:gd name="connsiteY7" fmla="*/ 273818 h 273844"/>
                <a:gd name="connsiteX8" fmla="*/ 62214 w 174270"/>
                <a:gd name="connsiteY8" fmla="*/ 273844 h 273844"/>
                <a:gd name="connsiteX9" fmla="*/ 136927 w 174270"/>
                <a:gd name="connsiteY9" fmla="*/ 273844 h 273844"/>
                <a:gd name="connsiteX10" fmla="*/ 136927 w 174270"/>
                <a:gd name="connsiteY10" fmla="*/ 273818 h 273844"/>
                <a:gd name="connsiteX11" fmla="*/ 174270 w 174270"/>
                <a:gd name="connsiteY11" fmla="*/ 273818 h 273844"/>
                <a:gd name="connsiteX12" fmla="*/ 174270 w 174270"/>
                <a:gd name="connsiteY12" fmla="*/ 0 h 273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4270" h="273844">
                  <a:moveTo>
                    <a:pt x="174270" y="0"/>
                  </a:moveTo>
                  <a:lnTo>
                    <a:pt x="99582" y="0"/>
                  </a:lnTo>
                  <a:lnTo>
                    <a:pt x="99582" y="199117"/>
                  </a:lnTo>
                  <a:lnTo>
                    <a:pt x="74688" y="199117"/>
                  </a:lnTo>
                  <a:lnTo>
                    <a:pt x="74688" y="0"/>
                  </a:lnTo>
                  <a:lnTo>
                    <a:pt x="0" y="0"/>
                  </a:lnTo>
                  <a:lnTo>
                    <a:pt x="0" y="273818"/>
                  </a:lnTo>
                  <a:lnTo>
                    <a:pt x="62214" y="273818"/>
                  </a:lnTo>
                  <a:lnTo>
                    <a:pt x="62214" y="273844"/>
                  </a:lnTo>
                  <a:lnTo>
                    <a:pt x="136927" y="273844"/>
                  </a:lnTo>
                  <a:lnTo>
                    <a:pt x="136927" y="273818"/>
                  </a:lnTo>
                  <a:lnTo>
                    <a:pt x="174270" y="273818"/>
                  </a:lnTo>
                  <a:lnTo>
                    <a:pt x="174270" y="0"/>
                  </a:lnTo>
                  <a:close/>
                </a:path>
              </a:pathLst>
            </a:custGeom>
            <a:solidFill>
              <a:srgbClr val="40BA21"/>
            </a:solidFill>
            <a:ln w="1699" cap="flat">
              <a:noFill/>
              <a:prstDash val="solid"/>
              <a:miter/>
            </a:ln>
          </p:spPr>
          <p:txBody>
            <a:bodyPr rtlCol="0" anchor="ctr"/>
            <a:lstStyle/>
            <a:p>
              <a:endParaRPr lang="ru-RU"/>
            </a:p>
          </p:txBody>
        </p:sp>
        <p:sp>
          <p:nvSpPr>
            <p:cNvPr id="10" name="Полилиния 9">
              <a:extLst>
                <a:ext uri="{FF2B5EF4-FFF2-40B4-BE49-F238E27FC236}">
                  <a16:creationId xmlns:a16="http://schemas.microsoft.com/office/drawing/2014/main" id="{59967B72-621B-9FE1-B1FC-F7A713E09CAB}"/>
                </a:ext>
              </a:extLst>
            </p:cNvPr>
            <p:cNvSpPr/>
            <p:nvPr/>
          </p:nvSpPr>
          <p:spPr>
            <a:xfrm>
              <a:off x="1530350" y="3159439"/>
              <a:ext cx="74712" cy="174284"/>
            </a:xfrm>
            <a:custGeom>
              <a:avLst/>
              <a:gdLst>
                <a:gd name="connsiteX0" fmla="*/ 74713 w 74712"/>
                <a:gd name="connsiteY0" fmla="*/ 0 h 174284"/>
                <a:gd name="connsiteX1" fmla="*/ 0 w 74712"/>
                <a:gd name="connsiteY1" fmla="*/ 0 h 174284"/>
                <a:gd name="connsiteX2" fmla="*/ 0 w 74712"/>
                <a:gd name="connsiteY2" fmla="*/ 174285 h 174284"/>
                <a:gd name="connsiteX3" fmla="*/ 74713 w 74712"/>
                <a:gd name="connsiteY3" fmla="*/ 174285 h 174284"/>
                <a:gd name="connsiteX4" fmla="*/ 74713 w 74712"/>
                <a:gd name="connsiteY4" fmla="*/ 0 h 1742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712" h="174284">
                  <a:moveTo>
                    <a:pt x="74713" y="0"/>
                  </a:moveTo>
                  <a:lnTo>
                    <a:pt x="0" y="0"/>
                  </a:lnTo>
                  <a:lnTo>
                    <a:pt x="0" y="174285"/>
                  </a:lnTo>
                  <a:lnTo>
                    <a:pt x="74713" y="174285"/>
                  </a:lnTo>
                  <a:lnTo>
                    <a:pt x="74713" y="0"/>
                  </a:lnTo>
                  <a:close/>
                </a:path>
              </a:pathLst>
            </a:custGeom>
            <a:solidFill>
              <a:srgbClr val="40BA21"/>
            </a:solidFill>
            <a:ln w="1699" cap="flat">
              <a:noFill/>
              <a:prstDash val="solid"/>
              <a:miter/>
            </a:ln>
          </p:spPr>
          <p:txBody>
            <a:bodyPr rtlCol="0" anchor="ctr"/>
            <a:lstStyle/>
            <a:p>
              <a:endParaRPr lang="ru-RU"/>
            </a:p>
          </p:txBody>
        </p:sp>
      </p:grpSp>
      <p:sp>
        <p:nvSpPr>
          <p:cNvPr id="29" name="TextBox 28">
            <a:extLst>
              <a:ext uri="{FF2B5EF4-FFF2-40B4-BE49-F238E27FC236}">
                <a16:creationId xmlns:a16="http://schemas.microsoft.com/office/drawing/2014/main" id="{98B83770-9BDE-316E-8418-59130139DD87}"/>
              </a:ext>
            </a:extLst>
          </p:cNvPr>
          <p:cNvSpPr txBox="1"/>
          <p:nvPr/>
        </p:nvSpPr>
        <p:spPr>
          <a:xfrm>
            <a:off x="5290657" y="4769263"/>
            <a:ext cx="3853343" cy="338554"/>
          </a:xfrm>
          <a:prstGeom prst="rect">
            <a:avLst/>
          </a:prstGeom>
          <a:noFill/>
        </p:spPr>
        <p:txBody>
          <a:bodyPr wrap="square" rtlCol="0">
            <a:spAutoFit/>
          </a:bodyPr>
          <a:lstStyle/>
          <a:p>
            <a:pPr>
              <a:spcAft>
                <a:spcPts val="1054"/>
              </a:spcAft>
            </a:pPr>
            <a:r>
              <a:rPr lang="et-EE" sz="800" b="0" i="0" dirty="0">
                <a:solidFill>
                  <a:srgbClr val="0F0F0F"/>
                </a:solidFill>
                <a:effectLst/>
                <a:latin typeface="Roboto" panose="02000000000000000000" pitchFamily="2" charset="0"/>
                <a:hlinkClick r:id="rId2"/>
              </a:rPr>
              <a:t>MIT Introduction to Deep Learning 6.S191: Lecture 5 Robust and Trustworthy Deep Learning Lecturer: Sadhana Lolla</a:t>
            </a:r>
            <a:endParaRPr lang="en-US" sz="703" dirty="0"/>
          </a:p>
        </p:txBody>
      </p:sp>
      <p:pic>
        <p:nvPicPr>
          <p:cNvPr id="13" name="Рисунок 12">
            <a:extLst>
              <a:ext uri="{FF2B5EF4-FFF2-40B4-BE49-F238E27FC236}">
                <a16:creationId xmlns:a16="http://schemas.microsoft.com/office/drawing/2014/main" id="{07F2941F-2BA3-4B6F-95B7-53D4B44F812D}"/>
              </a:ext>
            </a:extLst>
          </p:cNvPr>
          <p:cNvPicPr>
            <a:picLocks noChangeAspect="1"/>
          </p:cNvPicPr>
          <p:nvPr/>
        </p:nvPicPr>
        <p:blipFill>
          <a:blip r:embed="rId3"/>
          <a:stretch>
            <a:fillRect/>
          </a:stretch>
        </p:blipFill>
        <p:spPr>
          <a:xfrm>
            <a:off x="76199" y="2989655"/>
            <a:ext cx="3600000" cy="2015095"/>
          </a:xfrm>
          <a:prstGeom prst="rect">
            <a:avLst/>
          </a:prstGeom>
        </p:spPr>
      </p:pic>
      <p:pic>
        <p:nvPicPr>
          <p:cNvPr id="14" name="Рисунок 13">
            <a:extLst>
              <a:ext uri="{FF2B5EF4-FFF2-40B4-BE49-F238E27FC236}">
                <a16:creationId xmlns:a16="http://schemas.microsoft.com/office/drawing/2014/main" id="{662D70FE-B582-1464-3E5F-5A3DD2F8B2DD}"/>
              </a:ext>
            </a:extLst>
          </p:cNvPr>
          <p:cNvPicPr>
            <a:picLocks noChangeAspect="1"/>
          </p:cNvPicPr>
          <p:nvPr/>
        </p:nvPicPr>
        <p:blipFill>
          <a:blip r:embed="rId4"/>
          <a:stretch>
            <a:fillRect/>
          </a:stretch>
        </p:blipFill>
        <p:spPr>
          <a:xfrm>
            <a:off x="76199" y="888527"/>
            <a:ext cx="3600000" cy="1856445"/>
          </a:xfrm>
          <a:prstGeom prst="rect">
            <a:avLst/>
          </a:prstGeom>
        </p:spPr>
      </p:pic>
      <p:pic>
        <p:nvPicPr>
          <p:cNvPr id="15" name="Рисунок 14">
            <a:hlinkClick r:id="rId5"/>
            <a:extLst>
              <a:ext uri="{FF2B5EF4-FFF2-40B4-BE49-F238E27FC236}">
                <a16:creationId xmlns:a16="http://schemas.microsoft.com/office/drawing/2014/main" id="{DC6F495D-61F4-CAF1-94E1-9282825A03CE}"/>
              </a:ext>
            </a:extLst>
          </p:cNvPr>
          <p:cNvPicPr>
            <a:picLocks noChangeAspect="1"/>
          </p:cNvPicPr>
          <p:nvPr/>
        </p:nvPicPr>
        <p:blipFill>
          <a:blip r:embed="rId6"/>
          <a:stretch>
            <a:fillRect/>
          </a:stretch>
        </p:blipFill>
        <p:spPr>
          <a:xfrm>
            <a:off x="4664435" y="1127769"/>
            <a:ext cx="4320000" cy="1420987"/>
          </a:xfrm>
          <a:prstGeom prst="rect">
            <a:avLst/>
          </a:prstGeom>
        </p:spPr>
      </p:pic>
      <p:pic>
        <p:nvPicPr>
          <p:cNvPr id="16" name="Рисунок 15">
            <a:extLst>
              <a:ext uri="{FF2B5EF4-FFF2-40B4-BE49-F238E27FC236}">
                <a16:creationId xmlns:a16="http://schemas.microsoft.com/office/drawing/2014/main" id="{4E7F4131-39F6-3F68-EED1-533D1280648A}"/>
              </a:ext>
            </a:extLst>
          </p:cNvPr>
          <p:cNvPicPr>
            <a:picLocks noChangeAspect="1"/>
          </p:cNvPicPr>
          <p:nvPr/>
        </p:nvPicPr>
        <p:blipFill>
          <a:blip r:embed="rId7"/>
          <a:stretch>
            <a:fillRect/>
          </a:stretch>
        </p:blipFill>
        <p:spPr>
          <a:xfrm>
            <a:off x="5384435" y="3136470"/>
            <a:ext cx="3600000" cy="1567930"/>
          </a:xfrm>
          <a:prstGeom prst="rect">
            <a:avLst/>
          </a:prstGeom>
        </p:spPr>
      </p:pic>
      <p:sp>
        <p:nvSpPr>
          <p:cNvPr id="17" name="TextBox 16">
            <a:extLst>
              <a:ext uri="{FF2B5EF4-FFF2-40B4-BE49-F238E27FC236}">
                <a16:creationId xmlns:a16="http://schemas.microsoft.com/office/drawing/2014/main" id="{A5110CED-D2B9-9C0A-C0AB-B31B81BDA77E}"/>
              </a:ext>
            </a:extLst>
          </p:cNvPr>
          <p:cNvSpPr txBox="1"/>
          <p:nvPr/>
        </p:nvSpPr>
        <p:spPr>
          <a:xfrm>
            <a:off x="76199" y="2744972"/>
            <a:ext cx="8109399" cy="338554"/>
          </a:xfrm>
          <a:prstGeom prst="rect">
            <a:avLst/>
          </a:prstGeom>
          <a:noFill/>
        </p:spPr>
        <p:txBody>
          <a:bodyPr wrap="none" rtlCol="0">
            <a:spAutoFit/>
          </a:bodyPr>
          <a:lstStyle/>
          <a:p>
            <a:r>
              <a:rPr lang="en-US" dirty="0">
                <a:hlinkClick r:id="rId8"/>
              </a:rPr>
              <a:t>A review of uncertainty quantification in deep learning: Techniques, applications and challenges</a:t>
            </a:r>
            <a:endParaRPr lang="ru-RU" dirty="0"/>
          </a:p>
        </p:txBody>
      </p:sp>
      <p:sp>
        <p:nvSpPr>
          <p:cNvPr id="7" name="Нижний колонтитул 4">
            <a:extLst>
              <a:ext uri="{FF2B5EF4-FFF2-40B4-BE49-F238E27FC236}">
                <a16:creationId xmlns:a16="http://schemas.microsoft.com/office/drawing/2014/main" id="{592DDC24-357E-D611-AD57-B104856E595E}"/>
              </a:ext>
            </a:extLst>
          </p:cNvPr>
          <p:cNvSpPr txBox="1">
            <a:spLocks/>
          </p:cNvSpPr>
          <p:nvPr/>
        </p:nvSpPr>
        <p:spPr>
          <a:xfrm>
            <a:off x="597588" y="347868"/>
            <a:ext cx="3086100" cy="273815"/>
          </a:xfrm>
          <a:prstGeom prst="rect">
            <a:avLst/>
          </a:prstGeom>
        </p:spPr>
        <p:txBody>
          <a:bodyPr vert="horz" lIns="45899" tIns="22950" rIns="45899" bIns="22950" rtlCol="0" anchor="ctr"/>
          <a:lstStyle>
            <a:defPPr>
              <a:defRPr lang="ru-RU"/>
            </a:defPPr>
            <a:lvl1pPr marL="0" algn="l" defTabSz="914400" rtl="0" eaLnBrk="1" latinLnBrk="0" hangingPunct="1">
              <a:defRPr sz="1450" b="0" kern="1200">
                <a:solidFill>
                  <a:srgbClr val="808080"/>
                </a:solidFill>
                <a:latin typeface="Montserrat"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728" dirty="0">
                <a:latin typeface="IBM Plex Sans" panose="020B0503050203000203" pitchFamily="34" charset="0"/>
              </a:rPr>
              <a:t>Lecture 6. Loss Functions. Uncertainty Estimation</a:t>
            </a:r>
            <a:br>
              <a:rPr lang="en-US" sz="728" dirty="0">
                <a:latin typeface="IBM Plex Sans" panose="020B0503050203000203" pitchFamily="34" charset="0"/>
              </a:rPr>
            </a:br>
            <a:r>
              <a:rPr lang="en-US" sz="728" dirty="0">
                <a:latin typeface="IBM Plex Sans" panose="020B0503050203000203" pitchFamily="34" charset="0"/>
              </a:rPr>
              <a:t>by Alexei Kornaev</a:t>
            </a:r>
            <a:endParaRPr lang="ru-RU" sz="728" dirty="0">
              <a:latin typeface="IBM Plex Sans" panose="020B0503050203000203" pitchFamily="34" charset="0"/>
            </a:endParaRPr>
          </a:p>
        </p:txBody>
      </p:sp>
    </p:spTree>
    <p:extLst>
      <p:ext uri="{BB962C8B-B14F-4D97-AF65-F5344CB8AC3E}">
        <p14:creationId xmlns:p14="http://schemas.microsoft.com/office/powerpoint/2010/main" val="747536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14B2A57-C888-2E06-2F25-E5FF716CAB40}"/>
              </a:ext>
            </a:extLst>
          </p:cNvPr>
          <p:cNvSpPr>
            <a:spLocks noGrp="1"/>
          </p:cNvSpPr>
          <p:nvPr>
            <p:ph type="title" idx="4294967295"/>
          </p:nvPr>
        </p:nvSpPr>
        <p:spPr>
          <a:xfrm>
            <a:off x="595312" y="627649"/>
            <a:ext cx="8020178" cy="612000"/>
          </a:xfrm>
        </p:spPr>
        <p:txBody>
          <a:bodyPr>
            <a:normAutofit fontScale="90000"/>
          </a:bodyPr>
          <a:lstStyle/>
          <a:p>
            <a:pPr algn="just"/>
            <a:r>
              <a:rPr lang="en-US" sz="2000" dirty="0">
                <a:solidFill>
                  <a:schemeClr val="tx1">
                    <a:lumMod val="50000"/>
                    <a:lumOff val="50000"/>
                  </a:schemeClr>
                </a:solidFill>
              </a:rPr>
              <a:t>Models may give wrong predictions with a high </a:t>
            </a:r>
            <a:br>
              <a:rPr lang="en-US" sz="2000" dirty="0">
                <a:solidFill>
                  <a:schemeClr val="tx1">
                    <a:lumMod val="50000"/>
                    <a:lumOff val="50000"/>
                  </a:schemeClr>
                </a:solidFill>
              </a:rPr>
            </a:br>
            <a:r>
              <a:rPr lang="en-US" sz="2000" dirty="0">
                <a:solidFill>
                  <a:schemeClr val="tx1">
                    <a:lumMod val="50000"/>
                    <a:lumOff val="50000"/>
                  </a:schemeClr>
                </a:solidFill>
              </a:rPr>
              <a:t>confidence for both original, and noisy or synthetic inputs </a:t>
            </a:r>
            <a:endParaRPr lang="ru-RU" sz="2000" dirty="0">
              <a:solidFill>
                <a:schemeClr val="tx1">
                  <a:lumMod val="50000"/>
                  <a:lumOff val="50000"/>
                </a:schemeClr>
              </a:solidFill>
            </a:endParaRPr>
          </a:p>
        </p:txBody>
      </p:sp>
      <p:sp>
        <p:nvSpPr>
          <p:cNvPr id="4" name="Номер слайда 3">
            <a:extLst>
              <a:ext uri="{FF2B5EF4-FFF2-40B4-BE49-F238E27FC236}">
                <a16:creationId xmlns:a16="http://schemas.microsoft.com/office/drawing/2014/main" id="{A876D1CF-6EAC-F3E7-C6E5-11A9C0320C7F}"/>
              </a:ext>
            </a:extLst>
          </p:cNvPr>
          <p:cNvSpPr>
            <a:spLocks noGrp="1"/>
          </p:cNvSpPr>
          <p:nvPr>
            <p:ph type="sldNum" sz="quarter" idx="4294967295"/>
          </p:nvPr>
        </p:nvSpPr>
        <p:spPr>
          <a:xfrm>
            <a:off x="6533015" y="4631753"/>
            <a:ext cx="2057400" cy="273815"/>
          </a:xfrm>
        </p:spPr>
        <p:txBody>
          <a:bodyPr/>
          <a:lstStyle/>
          <a:p>
            <a:fld id="{7F51F9F8-EAF5-D645-AF75-0522F1FAF6E8}" type="slidenum">
              <a:rPr lang="ru-RU" smtClean="0"/>
              <a:pPr/>
              <a:t>5</a:t>
            </a:fld>
            <a:endParaRPr lang="ru-RU" dirty="0"/>
          </a:p>
        </p:txBody>
      </p:sp>
      <p:grpSp>
        <p:nvGrpSpPr>
          <p:cNvPr id="5" name="Группа 4">
            <a:extLst>
              <a:ext uri="{FF2B5EF4-FFF2-40B4-BE49-F238E27FC236}">
                <a16:creationId xmlns:a16="http://schemas.microsoft.com/office/drawing/2014/main" id="{72D4A44E-6E1E-98B9-EDB7-68040AB7669D}"/>
              </a:ext>
            </a:extLst>
          </p:cNvPr>
          <p:cNvGrpSpPr/>
          <p:nvPr/>
        </p:nvGrpSpPr>
        <p:grpSpPr>
          <a:xfrm>
            <a:off x="8414427" y="204960"/>
            <a:ext cx="201063" cy="201075"/>
            <a:chOff x="1530350" y="3059906"/>
            <a:chExt cx="273827" cy="273844"/>
          </a:xfrm>
        </p:grpSpPr>
        <p:sp>
          <p:nvSpPr>
            <p:cNvPr id="6" name="Полилиния 5">
              <a:extLst>
                <a:ext uri="{FF2B5EF4-FFF2-40B4-BE49-F238E27FC236}">
                  <a16:creationId xmlns:a16="http://schemas.microsoft.com/office/drawing/2014/main" id="{4B58C08C-0885-92F8-FBE0-E6602D29C553}"/>
                </a:ext>
              </a:extLst>
            </p:cNvPr>
            <p:cNvSpPr/>
            <p:nvPr/>
          </p:nvSpPr>
          <p:spPr>
            <a:xfrm>
              <a:off x="1530350" y="3059906"/>
              <a:ext cx="74712" cy="74751"/>
            </a:xfrm>
            <a:custGeom>
              <a:avLst/>
              <a:gdLst>
                <a:gd name="connsiteX0" fmla="*/ 74713 w 74712"/>
                <a:gd name="connsiteY0" fmla="*/ 0 h 74751"/>
                <a:gd name="connsiteX1" fmla="*/ 0 w 74712"/>
                <a:gd name="connsiteY1" fmla="*/ 0 h 74751"/>
                <a:gd name="connsiteX2" fmla="*/ 0 w 74712"/>
                <a:gd name="connsiteY2" fmla="*/ 74752 h 74751"/>
                <a:gd name="connsiteX3" fmla="*/ 74713 w 74712"/>
                <a:gd name="connsiteY3" fmla="*/ 74752 h 74751"/>
                <a:gd name="connsiteX4" fmla="*/ 74713 w 74712"/>
                <a:gd name="connsiteY4" fmla="*/ 0 h 747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712" h="74751">
                  <a:moveTo>
                    <a:pt x="74713" y="0"/>
                  </a:moveTo>
                  <a:lnTo>
                    <a:pt x="0" y="0"/>
                  </a:lnTo>
                  <a:lnTo>
                    <a:pt x="0" y="74752"/>
                  </a:lnTo>
                  <a:lnTo>
                    <a:pt x="74713" y="74752"/>
                  </a:lnTo>
                  <a:lnTo>
                    <a:pt x="74713" y="0"/>
                  </a:lnTo>
                  <a:close/>
                </a:path>
              </a:pathLst>
            </a:custGeom>
            <a:solidFill>
              <a:srgbClr val="40BA21"/>
            </a:solidFill>
            <a:ln w="1699" cap="flat">
              <a:noFill/>
              <a:prstDash val="solid"/>
              <a:miter/>
            </a:ln>
          </p:spPr>
          <p:txBody>
            <a:bodyPr rtlCol="0" anchor="ctr"/>
            <a:lstStyle/>
            <a:p>
              <a:endParaRPr lang="ru-RU"/>
            </a:p>
          </p:txBody>
        </p:sp>
        <p:sp>
          <p:nvSpPr>
            <p:cNvPr id="7" name="Полилиния 6">
              <a:extLst>
                <a:ext uri="{FF2B5EF4-FFF2-40B4-BE49-F238E27FC236}">
                  <a16:creationId xmlns:a16="http://schemas.microsoft.com/office/drawing/2014/main" id="{5D5A9904-E029-ADC3-EC4C-131B68C634F0}"/>
                </a:ext>
              </a:extLst>
            </p:cNvPr>
            <p:cNvSpPr/>
            <p:nvPr/>
          </p:nvSpPr>
          <p:spPr>
            <a:xfrm>
              <a:off x="1629907" y="3059906"/>
              <a:ext cx="174270" cy="273844"/>
            </a:xfrm>
            <a:custGeom>
              <a:avLst/>
              <a:gdLst>
                <a:gd name="connsiteX0" fmla="*/ 174270 w 174270"/>
                <a:gd name="connsiteY0" fmla="*/ 0 h 273844"/>
                <a:gd name="connsiteX1" fmla="*/ 99582 w 174270"/>
                <a:gd name="connsiteY1" fmla="*/ 0 h 273844"/>
                <a:gd name="connsiteX2" fmla="*/ 99582 w 174270"/>
                <a:gd name="connsiteY2" fmla="*/ 199117 h 273844"/>
                <a:gd name="connsiteX3" fmla="*/ 74688 w 174270"/>
                <a:gd name="connsiteY3" fmla="*/ 199117 h 273844"/>
                <a:gd name="connsiteX4" fmla="*/ 74688 w 174270"/>
                <a:gd name="connsiteY4" fmla="*/ 0 h 273844"/>
                <a:gd name="connsiteX5" fmla="*/ 0 w 174270"/>
                <a:gd name="connsiteY5" fmla="*/ 0 h 273844"/>
                <a:gd name="connsiteX6" fmla="*/ 0 w 174270"/>
                <a:gd name="connsiteY6" fmla="*/ 273818 h 273844"/>
                <a:gd name="connsiteX7" fmla="*/ 62214 w 174270"/>
                <a:gd name="connsiteY7" fmla="*/ 273818 h 273844"/>
                <a:gd name="connsiteX8" fmla="*/ 62214 w 174270"/>
                <a:gd name="connsiteY8" fmla="*/ 273844 h 273844"/>
                <a:gd name="connsiteX9" fmla="*/ 136927 w 174270"/>
                <a:gd name="connsiteY9" fmla="*/ 273844 h 273844"/>
                <a:gd name="connsiteX10" fmla="*/ 136927 w 174270"/>
                <a:gd name="connsiteY10" fmla="*/ 273818 h 273844"/>
                <a:gd name="connsiteX11" fmla="*/ 174270 w 174270"/>
                <a:gd name="connsiteY11" fmla="*/ 273818 h 273844"/>
                <a:gd name="connsiteX12" fmla="*/ 174270 w 174270"/>
                <a:gd name="connsiteY12" fmla="*/ 0 h 273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4270" h="273844">
                  <a:moveTo>
                    <a:pt x="174270" y="0"/>
                  </a:moveTo>
                  <a:lnTo>
                    <a:pt x="99582" y="0"/>
                  </a:lnTo>
                  <a:lnTo>
                    <a:pt x="99582" y="199117"/>
                  </a:lnTo>
                  <a:lnTo>
                    <a:pt x="74688" y="199117"/>
                  </a:lnTo>
                  <a:lnTo>
                    <a:pt x="74688" y="0"/>
                  </a:lnTo>
                  <a:lnTo>
                    <a:pt x="0" y="0"/>
                  </a:lnTo>
                  <a:lnTo>
                    <a:pt x="0" y="273818"/>
                  </a:lnTo>
                  <a:lnTo>
                    <a:pt x="62214" y="273818"/>
                  </a:lnTo>
                  <a:lnTo>
                    <a:pt x="62214" y="273844"/>
                  </a:lnTo>
                  <a:lnTo>
                    <a:pt x="136927" y="273844"/>
                  </a:lnTo>
                  <a:lnTo>
                    <a:pt x="136927" y="273818"/>
                  </a:lnTo>
                  <a:lnTo>
                    <a:pt x="174270" y="273818"/>
                  </a:lnTo>
                  <a:lnTo>
                    <a:pt x="174270" y="0"/>
                  </a:lnTo>
                  <a:close/>
                </a:path>
              </a:pathLst>
            </a:custGeom>
            <a:solidFill>
              <a:srgbClr val="40BA21"/>
            </a:solidFill>
            <a:ln w="1699" cap="flat">
              <a:noFill/>
              <a:prstDash val="solid"/>
              <a:miter/>
            </a:ln>
          </p:spPr>
          <p:txBody>
            <a:bodyPr rtlCol="0" anchor="ctr"/>
            <a:lstStyle/>
            <a:p>
              <a:endParaRPr lang="ru-RU"/>
            </a:p>
          </p:txBody>
        </p:sp>
        <p:sp>
          <p:nvSpPr>
            <p:cNvPr id="8" name="Полилиния 7">
              <a:extLst>
                <a:ext uri="{FF2B5EF4-FFF2-40B4-BE49-F238E27FC236}">
                  <a16:creationId xmlns:a16="http://schemas.microsoft.com/office/drawing/2014/main" id="{7536F8D4-73AD-0B21-5FC4-489B44812FEA}"/>
                </a:ext>
              </a:extLst>
            </p:cNvPr>
            <p:cNvSpPr/>
            <p:nvPr/>
          </p:nvSpPr>
          <p:spPr>
            <a:xfrm>
              <a:off x="1530350" y="3159439"/>
              <a:ext cx="74712" cy="174284"/>
            </a:xfrm>
            <a:custGeom>
              <a:avLst/>
              <a:gdLst>
                <a:gd name="connsiteX0" fmla="*/ 74713 w 74712"/>
                <a:gd name="connsiteY0" fmla="*/ 0 h 174284"/>
                <a:gd name="connsiteX1" fmla="*/ 0 w 74712"/>
                <a:gd name="connsiteY1" fmla="*/ 0 h 174284"/>
                <a:gd name="connsiteX2" fmla="*/ 0 w 74712"/>
                <a:gd name="connsiteY2" fmla="*/ 174285 h 174284"/>
                <a:gd name="connsiteX3" fmla="*/ 74713 w 74712"/>
                <a:gd name="connsiteY3" fmla="*/ 174285 h 174284"/>
                <a:gd name="connsiteX4" fmla="*/ 74713 w 74712"/>
                <a:gd name="connsiteY4" fmla="*/ 0 h 1742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712" h="174284">
                  <a:moveTo>
                    <a:pt x="74713" y="0"/>
                  </a:moveTo>
                  <a:lnTo>
                    <a:pt x="0" y="0"/>
                  </a:lnTo>
                  <a:lnTo>
                    <a:pt x="0" y="174285"/>
                  </a:lnTo>
                  <a:lnTo>
                    <a:pt x="74713" y="174285"/>
                  </a:lnTo>
                  <a:lnTo>
                    <a:pt x="74713" y="0"/>
                  </a:lnTo>
                  <a:close/>
                </a:path>
              </a:pathLst>
            </a:custGeom>
            <a:solidFill>
              <a:srgbClr val="40BA21"/>
            </a:solidFill>
            <a:ln w="1699" cap="flat">
              <a:noFill/>
              <a:prstDash val="solid"/>
              <a:miter/>
            </a:ln>
          </p:spPr>
          <p:txBody>
            <a:bodyPr rtlCol="0" anchor="ctr"/>
            <a:lstStyle/>
            <a:p>
              <a:endParaRPr lang="ru-RU"/>
            </a:p>
          </p:txBody>
        </p:sp>
      </p:grpSp>
      <p:pic>
        <p:nvPicPr>
          <p:cNvPr id="3" name="Рисунок 2">
            <a:extLst>
              <a:ext uri="{FF2B5EF4-FFF2-40B4-BE49-F238E27FC236}">
                <a16:creationId xmlns:a16="http://schemas.microsoft.com/office/drawing/2014/main" id="{11DC66DF-60DB-1CD1-CD01-D48E67476EE5}"/>
              </a:ext>
            </a:extLst>
          </p:cNvPr>
          <p:cNvPicPr>
            <a:picLocks noChangeAspect="1"/>
          </p:cNvPicPr>
          <p:nvPr/>
        </p:nvPicPr>
        <p:blipFill rotWithShape="1">
          <a:blip r:embed="rId2"/>
          <a:srcRect t="14386"/>
          <a:stretch/>
        </p:blipFill>
        <p:spPr>
          <a:xfrm>
            <a:off x="4572000" y="1231651"/>
            <a:ext cx="4598646" cy="2098800"/>
          </a:xfrm>
          <a:prstGeom prst="rect">
            <a:avLst/>
          </a:prstGeom>
        </p:spPr>
      </p:pic>
      <p:pic>
        <p:nvPicPr>
          <p:cNvPr id="9" name="Рисунок 8">
            <a:extLst>
              <a:ext uri="{FF2B5EF4-FFF2-40B4-BE49-F238E27FC236}">
                <a16:creationId xmlns:a16="http://schemas.microsoft.com/office/drawing/2014/main" id="{3BF1F43C-604C-6C4E-B605-9773F05E9461}"/>
              </a:ext>
            </a:extLst>
          </p:cNvPr>
          <p:cNvPicPr>
            <a:picLocks noChangeAspect="1"/>
          </p:cNvPicPr>
          <p:nvPr/>
        </p:nvPicPr>
        <p:blipFill rotWithShape="1">
          <a:blip r:embed="rId3"/>
          <a:srcRect t="14815"/>
          <a:stretch/>
        </p:blipFill>
        <p:spPr>
          <a:xfrm>
            <a:off x="0" y="1228955"/>
            <a:ext cx="4572000" cy="2101496"/>
          </a:xfrm>
          <a:prstGeom prst="rect">
            <a:avLst/>
          </a:prstGeom>
        </p:spPr>
      </p:pic>
      <p:pic>
        <p:nvPicPr>
          <p:cNvPr id="1026" name="Picture 2" descr="How Tesla Is Using Artificial Intelligence to Create The Autonomous Cars Of  The Future | Bernard Marr">
            <a:extLst>
              <a:ext uri="{FF2B5EF4-FFF2-40B4-BE49-F238E27FC236}">
                <a16:creationId xmlns:a16="http://schemas.microsoft.com/office/drawing/2014/main" id="{61663AA6-7207-F35C-FA5C-5D516CCE2F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5312" y="3551813"/>
            <a:ext cx="1565377" cy="1044000"/>
          </a:xfrm>
          <a:prstGeom prst="rect">
            <a:avLst/>
          </a:prstGeom>
          <a:noFill/>
          <a:extLst>
            <a:ext uri="{909E8E84-426E-40DD-AFC4-6F175D3DCCD1}">
              <a14:hiddenFill xmlns:a14="http://schemas.microsoft.com/office/drawing/2010/main">
                <a:solidFill>
                  <a:srgbClr val="FFFFFF"/>
                </a:solidFill>
              </a14:hiddenFill>
            </a:ext>
          </a:extLst>
        </p:spPr>
      </p:pic>
      <p:pic>
        <p:nvPicPr>
          <p:cNvPr id="14" name="Рисунок 13">
            <a:extLst>
              <a:ext uri="{FF2B5EF4-FFF2-40B4-BE49-F238E27FC236}">
                <a16:creationId xmlns:a16="http://schemas.microsoft.com/office/drawing/2014/main" id="{36A0AF51-3225-D4D8-342B-827E5AB8FB09}"/>
              </a:ext>
            </a:extLst>
          </p:cNvPr>
          <p:cNvPicPr>
            <a:picLocks/>
          </p:cNvPicPr>
          <p:nvPr/>
        </p:nvPicPr>
        <p:blipFill>
          <a:blip r:embed="rId5"/>
          <a:stretch>
            <a:fillRect/>
          </a:stretch>
        </p:blipFill>
        <p:spPr>
          <a:xfrm>
            <a:off x="7038123" y="3551068"/>
            <a:ext cx="1566000" cy="1044000"/>
          </a:xfrm>
          <a:prstGeom prst="rect">
            <a:avLst/>
          </a:prstGeom>
        </p:spPr>
      </p:pic>
      <p:pic>
        <p:nvPicPr>
          <p:cNvPr id="10" name="Picture 2" descr="Does GPT-4 have common sense? – xcorr: AI &amp; neuro">
            <a:hlinkClick r:id="rId6"/>
            <a:extLst>
              <a:ext uri="{FF2B5EF4-FFF2-40B4-BE49-F238E27FC236}">
                <a16:creationId xmlns:a16="http://schemas.microsoft.com/office/drawing/2014/main" id="{33767AE7-0223-A46C-DB14-295461454A2D}"/>
              </a:ext>
            </a:extLst>
          </p:cNvPr>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89000" y="3551068"/>
            <a:ext cx="1566000" cy="1044000"/>
          </a:xfrm>
          <a:prstGeom prst="rect">
            <a:avLst/>
          </a:prstGeom>
          <a:noFill/>
          <a:extLst>
            <a:ext uri="{909E8E84-426E-40DD-AFC4-6F175D3DCCD1}">
              <a14:hiddenFill xmlns:a14="http://schemas.microsoft.com/office/drawing/2010/main">
                <a:solidFill>
                  <a:srgbClr val="FFFFFF"/>
                </a:solidFill>
              </a14:hiddenFill>
            </a:ext>
          </a:extLst>
        </p:spPr>
      </p:pic>
      <p:sp>
        <p:nvSpPr>
          <p:cNvPr id="12" name="Нижний колонтитул 4">
            <a:extLst>
              <a:ext uri="{FF2B5EF4-FFF2-40B4-BE49-F238E27FC236}">
                <a16:creationId xmlns:a16="http://schemas.microsoft.com/office/drawing/2014/main" id="{5AF8CBFB-E1BC-70C8-A655-D5D45B2786FF}"/>
              </a:ext>
            </a:extLst>
          </p:cNvPr>
          <p:cNvSpPr txBox="1">
            <a:spLocks/>
          </p:cNvSpPr>
          <p:nvPr/>
        </p:nvSpPr>
        <p:spPr>
          <a:xfrm>
            <a:off x="597588" y="347868"/>
            <a:ext cx="3086100" cy="273815"/>
          </a:xfrm>
          <a:prstGeom prst="rect">
            <a:avLst/>
          </a:prstGeom>
        </p:spPr>
        <p:txBody>
          <a:bodyPr vert="horz" lIns="45899" tIns="22950" rIns="45899" bIns="22950" rtlCol="0" anchor="ctr"/>
          <a:lstStyle>
            <a:defPPr>
              <a:defRPr lang="ru-RU"/>
            </a:defPPr>
            <a:lvl1pPr marL="0" algn="l" defTabSz="914400" rtl="0" eaLnBrk="1" latinLnBrk="0" hangingPunct="1">
              <a:defRPr sz="1450" b="0" kern="1200">
                <a:solidFill>
                  <a:srgbClr val="808080"/>
                </a:solidFill>
                <a:latin typeface="Montserrat"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728" dirty="0">
                <a:latin typeface="IBM Plex Sans" panose="020B0503050203000203" pitchFamily="34" charset="0"/>
              </a:rPr>
              <a:t>Lecture 6. Loss Functions. Uncertainty Estimation</a:t>
            </a:r>
            <a:br>
              <a:rPr lang="en-US" sz="728" dirty="0">
                <a:latin typeface="IBM Plex Sans" panose="020B0503050203000203" pitchFamily="34" charset="0"/>
              </a:rPr>
            </a:br>
            <a:r>
              <a:rPr lang="en-US" sz="728" dirty="0">
                <a:latin typeface="IBM Plex Sans" panose="020B0503050203000203" pitchFamily="34" charset="0"/>
              </a:rPr>
              <a:t>by Alexei Kornaev</a:t>
            </a:r>
            <a:endParaRPr lang="ru-RU" sz="728" dirty="0">
              <a:latin typeface="IBM Plex Sans" panose="020B0503050203000203" pitchFamily="34" charset="0"/>
            </a:endParaRPr>
          </a:p>
        </p:txBody>
      </p:sp>
    </p:spTree>
    <p:extLst>
      <p:ext uri="{BB962C8B-B14F-4D97-AF65-F5344CB8AC3E}">
        <p14:creationId xmlns:p14="http://schemas.microsoft.com/office/powerpoint/2010/main" val="1360250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Номер слайда 3">
            <a:extLst>
              <a:ext uri="{FF2B5EF4-FFF2-40B4-BE49-F238E27FC236}">
                <a16:creationId xmlns:a16="http://schemas.microsoft.com/office/drawing/2014/main" id="{A876D1CF-6EAC-F3E7-C6E5-11A9C0320C7F}"/>
              </a:ext>
            </a:extLst>
          </p:cNvPr>
          <p:cNvSpPr>
            <a:spLocks noGrp="1"/>
          </p:cNvSpPr>
          <p:nvPr>
            <p:ph type="sldNum" sz="quarter" idx="4294967295"/>
          </p:nvPr>
        </p:nvSpPr>
        <p:spPr>
          <a:xfrm>
            <a:off x="6533015" y="4631753"/>
            <a:ext cx="2057400" cy="273815"/>
          </a:xfrm>
        </p:spPr>
        <p:txBody>
          <a:bodyPr/>
          <a:lstStyle/>
          <a:p>
            <a:fld id="{7F51F9F8-EAF5-D645-AF75-0522F1FAF6E8}" type="slidenum">
              <a:rPr lang="ru-RU" smtClean="0"/>
              <a:pPr/>
              <a:t>6</a:t>
            </a:fld>
            <a:endParaRPr lang="ru-RU" dirty="0"/>
          </a:p>
        </p:txBody>
      </p:sp>
      <p:grpSp>
        <p:nvGrpSpPr>
          <p:cNvPr id="5" name="Группа 4">
            <a:extLst>
              <a:ext uri="{FF2B5EF4-FFF2-40B4-BE49-F238E27FC236}">
                <a16:creationId xmlns:a16="http://schemas.microsoft.com/office/drawing/2014/main" id="{72D4A44E-6E1E-98B9-EDB7-68040AB7669D}"/>
              </a:ext>
            </a:extLst>
          </p:cNvPr>
          <p:cNvGrpSpPr/>
          <p:nvPr/>
        </p:nvGrpSpPr>
        <p:grpSpPr>
          <a:xfrm>
            <a:off x="8414427" y="204960"/>
            <a:ext cx="201063" cy="201075"/>
            <a:chOff x="1530350" y="3059906"/>
            <a:chExt cx="273827" cy="273844"/>
          </a:xfrm>
        </p:grpSpPr>
        <p:sp>
          <p:nvSpPr>
            <p:cNvPr id="6" name="Полилиния 5">
              <a:extLst>
                <a:ext uri="{FF2B5EF4-FFF2-40B4-BE49-F238E27FC236}">
                  <a16:creationId xmlns:a16="http://schemas.microsoft.com/office/drawing/2014/main" id="{4B58C08C-0885-92F8-FBE0-E6602D29C553}"/>
                </a:ext>
              </a:extLst>
            </p:cNvPr>
            <p:cNvSpPr/>
            <p:nvPr/>
          </p:nvSpPr>
          <p:spPr>
            <a:xfrm>
              <a:off x="1530350" y="3059906"/>
              <a:ext cx="74712" cy="74751"/>
            </a:xfrm>
            <a:custGeom>
              <a:avLst/>
              <a:gdLst>
                <a:gd name="connsiteX0" fmla="*/ 74713 w 74712"/>
                <a:gd name="connsiteY0" fmla="*/ 0 h 74751"/>
                <a:gd name="connsiteX1" fmla="*/ 0 w 74712"/>
                <a:gd name="connsiteY1" fmla="*/ 0 h 74751"/>
                <a:gd name="connsiteX2" fmla="*/ 0 w 74712"/>
                <a:gd name="connsiteY2" fmla="*/ 74752 h 74751"/>
                <a:gd name="connsiteX3" fmla="*/ 74713 w 74712"/>
                <a:gd name="connsiteY3" fmla="*/ 74752 h 74751"/>
                <a:gd name="connsiteX4" fmla="*/ 74713 w 74712"/>
                <a:gd name="connsiteY4" fmla="*/ 0 h 747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712" h="74751">
                  <a:moveTo>
                    <a:pt x="74713" y="0"/>
                  </a:moveTo>
                  <a:lnTo>
                    <a:pt x="0" y="0"/>
                  </a:lnTo>
                  <a:lnTo>
                    <a:pt x="0" y="74752"/>
                  </a:lnTo>
                  <a:lnTo>
                    <a:pt x="74713" y="74752"/>
                  </a:lnTo>
                  <a:lnTo>
                    <a:pt x="74713" y="0"/>
                  </a:lnTo>
                  <a:close/>
                </a:path>
              </a:pathLst>
            </a:custGeom>
            <a:solidFill>
              <a:srgbClr val="40BA21"/>
            </a:solidFill>
            <a:ln w="1699" cap="flat">
              <a:noFill/>
              <a:prstDash val="solid"/>
              <a:miter/>
            </a:ln>
          </p:spPr>
          <p:txBody>
            <a:bodyPr rtlCol="0" anchor="ctr"/>
            <a:lstStyle/>
            <a:p>
              <a:endParaRPr lang="ru-RU"/>
            </a:p>
          </p:txBody>
        </p:sp>
        <p:sp>
          <p:nvSpPr>
            <p:cNvPr id="7" name="Полилиния 6">
              <a:extLst>
                <a:ext uri="{FF2B5EF4-FFF2-40B4-BE49-F238E27FC236}">
                  <a16:creationId xmlns:a16="http://schemas.microsoft.com/office/drawing/2014/main" id="{5D5A9904-E029-ADC3-EC4C-131B68C634F0}"/>
                </a:ext>
              </a:extLst>
            </p:cNvPr>
            <p:cNvSpPr/>
            <p:nvPr/>
          </p:nvSpPr>
          <p:spPr>
            <a:xfrm>
              <a:off x="1629907" y="3059906"/>
              <a:ext cx="174270" cy="273844"/>
            </a:xfrm>
            <a:custGeom>
              <a:avLst/>
              <a:gdLst>
                <a:gd name="connsiteX0" fmla="*/ 174270 w 174270"/>
                <a:gd name="connsiteY0" fmla="*/ 0 h 273844"/>
                <a:gd name="connsiteX1" fmla="*/ 99582 w 174270"/>
                <a:gd name="connsiteY1" fmla="*/ 0 h 273844"/>
                <a:gd name="connsiteX2" fmla="*/ 99582 w 174270"/>
                <a:gd name="connsiteY2" fmla="*/ 199117 h 273844"/>
                <a:gd name="connsiteX3" fmla="*/ 74688 w 174270"/>
                <a:gd name="connsiteY3" fmla="*/ 199117 h 273844"/>
                <a:gd name="connsiteX4" fmla="*/ 74688 w 174270"/>
                <a:gd name="connsiteY4" fmla="*/ 0 h 273844"/>
                <a:gd name="connsiteX5" fmla="*/ 0 w 174270"/>
                <a:gd name="connsiteY5" fmla="*/ 0 h 273844"/>
                <a:gd name="connsiteX6" fmla="*/ 0 w 174270"/>
                <a:gd name="connsiteY6" fmla="*/ 273818 h 273844"/>
                <a:gd name="connsiteX7" fmla="*/ 62214 w 174270"/>
                <a:gd name="connsiteY7" fmla="*/ 273818 h 273844"/>
                <a:gd name="connsiteX8" fmla="*/ 62214 w 174270"/>
                <a:gd name="connsiteY8" fmla="*/ 273844 h 273844"/>
                <a:gd name="connsiteX9" fmla="*/ 136927 w 174270"/>
                <a:gd name="connsiteY9" fmla="*/ 273844 h 273844"/>
                <a:gd name="connsiteX10" fmla="*/ 136927 w 174270"/>
                <a:gd name="connsiteY10" fmla="*/ 273818 h 273844"/>
                <a:gd name="connsiteX11" fmla="*/ 174270 w 174270"/>
                <a:gd name="connsiteY11" fmla="*/ 273818 h 273844"/>
                <a:gd name="connsiteX12" fmla="*/ 174270 w 174270"/>
                <a:gd name="connsiteY12" fmla="*/ 0 h 273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4270" h="273844">
                  <a:moveTo>
                    <a:pt x="174270" y="0"/>
                  </a:moveTo>
                  <a:lnTo>
                    <a:pt x="99582" y="0"/>
                  </a:lnTo>
                  <a:lnTo>
                    <a:pt x="99582" y="199117"/>
                  </a:lnTo>
                  <a:lnTo>
                    <a:pt x="74688" y="199117"/>
                  </a:lnTo>
                  <a:lnTo>
                    <a:pt x="74688" y="0"/>
                  </a:lnTo>
                  <a:lnTo>
                    <a:pt x="0" y="0"/>
                  </a:lnTo>
                  <a:lnTo>
                    <a:pt x="0" y="273818"/>
                  </a:lnTo>
                  <a:lnTo>
                    <a:pt x="62214" y="273818"/>
                  </a:lnTo>
                  <a:lnTo>
                    <a:pt x="62214" y="273844"/>
                  </a:lnTo>
                  <a:lnTo>
                    <a:pt x="136927" y="273844"/>
                  </a:lnTo>
                  <a:lnTo>
                    <a:pt x="136927" y="273818"/>
                  </a:lnTo>
                  <a:lnTo>
                    <a:pt x="174270" y="273818"/>
                  </a:lnTo>
                  <a:lnTo>
                    <a:pt x="174270" y="0"/>
                  </a:lnTo>
                  <a:close/>
                </a:path>
              </a:pathLst>
            </a:custGeom>
            <a:solidFill>
              <a:srgbClr val="40BA21"/>
            </a:solidFill>
            <a:ln w="1699" cap="flat">
              <a:noFill/>
              <a:prstDash val="solid"/>
              <a:miter/>
            </a:ln>
          </p:spPr>
          <p:txBody>
            <a:bodyPr rtlCol="0" anchor="ctr"/>
            <a:lstStyle/>
            <a:p>
              <a:endParaRPr lang="ru-RU"/>
            </a:p>
          </p:txBody>
        </p:sp>
        <p:sp>
          <p:nvSpPr>
            <p:cNvPr id="8" name="Полилиния 7">
              <a:extLst>
                <a:ext uri="{FF2B5EF4-FFF2-40B4-BE49-F238E27FC236}">
                  <a16:creationId xmlns:a16="http://schemas.microsoft.com/office/drawing/2014/main" id="{7536F8D4-73AD-0B21-5FC4-489B44812FEA}"/>
                </a:ext>
              </a:extLst>
            </p:cNvPr>
            <p:cNvSpPr/>
            <p:nvPr/>
          </p:nvSpPr>
          <p:spPr>
            <a:xfrm>
              <a:off x="1530350" y="3159439"/>
              <a:ext cx="74712" cy="174284"/>
            </a:xfrm>
            <a:custGeom>
              <a:avLst/>
              <a:gdLst>
                <a:gd name="connsiteX0" fmla="*/ 74713 w 74712"/>
                <a:gd name="connsiteY0" fmla="*/ 0 h 174284"/>
                <a:gd name="connsiteX1" fmla="*/ 0 w 74712"/>
                <a:gd name="connsiteY1" fmla="*/ 0 h 174284"/>
                <a:gd name="connsiteX2" fmla="*/ 0 w 74712"/>
                <a:gd name="connsiteY2" fmla="*/ 174285 h 174284"/>
                <a:gd name="connsiteX3" fmla="*/ 74713 w 74712"/>
                <a:gd name="connsiteY3" fmla="*/ 174285 h 174284"/>
                <a:gd name="connsiteX4" fmla="*/ 74713 w 74712"/>
                <a:gd name="connsiteY4" fmla="*/ 0 h 1742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712" h="174284">
                  <a:moveTo>
                    <a:pt x="74713" y="0"/>
                  </a:moveTo>
                  <a:lnTo>
                    <a:pt x="0" y="0"/>
                  </a:lnTo>
                  <a:lnTo>
                    <a:pt x="0" y="174285"/>
                  </a:lnTo>
                  <a:lnTo>
                    <a:pt x="74713" y="174285"/>
                  </a:lnTo>
                  <a:lnTo>
                    <a:pt x="74713" y="0"/>
                  </a:lnTo>
                  <a:close/>
                </a:path>
              </a:pathLst>
            </a:custGeom>
            <a:solidFill>
              <a:srgbClr val="40BA21"/>
            </a:solidFill>
            <a:ln w="1699" cap="flat">
              <a:noFill/>
              <a:prstDash val="solid"/>
              <a:miter/>
            </a:ln>
          </p:spPr>
          <p:txBody>
            <a:bodyPr rtlCol="0" anchor="ctr"/>
            <a:lstStyle/>
            <a:p>
              <a:endParaRPr lang="ru-RU"/>
            </a:p>
          </p:txBody>
        </p:sp>
      </p:grpSp>
      <p:sp>
        <p:nvSpPr>
          <p:cNvPr id="15" name="TextBox 14">
            <a:extLst>
              <a:ext uri="{FF2B5EF4-FFF2-40B4-BE49-F238E27FC236}">
                <a16:creationId xmlns:a16="http://schemas.microsoft.com/office/drawing/2014/main" id="{197D0C5C-0A75-9192-A666-70C554D3C58F}"/>
              </a:ext>
            </a:extLst>
          </p:cNvPr>
          <p:cNvSpPr txBox="1"/>
          <p:nvPr/>
        </p:nvSpPr>
        <p:spPr>
          <a:xfrm>
            <a:off x="601151" y="4279189"/>
            <a:ext cx="4540119" cy="308674"/>
          </a:xfrm>
          <a:prstGeom prst="rect">
            <a:avLst/>
          </a:prstGeom>
          <a:noFill/>
        </p:spPr>
        <p:txBody>
          <a:bodyPr wrap="square" rtlCol="0">
            <a:spAutoFit/>
          </a:bodyPr>
          <a:lstStyle/>
          <a:p>
            <a:pPr>
              <a:spcAft>
                <a:spcPts val="1054"/>
              </a:spcAft>
            </a:pPr>
            <a:r>
              <a:rPr lang="en-US" sz="703" dirty="0"/>
              <a:t>Uncertainty and Out-of-Distribution Robustness in Deep Learning, </a:t>
            </a:r>
            <a:r>
              <a:rPr lang="en-US" sz="703" dirty="0" err="1">
                <a:hlinkClick r:id="rId2"/>
              </a:rPr>
              <a:t>NeurIPS</a:t>
            </a:r>
            <a:r>
              <a:rPr lang="en-US" sz="703" dirty="0">
                <a:hlinkClick r:id="rId2"/>
              </a:rPr>
              <a:t> 2020 Tutorial</a:t>
            </a:r>
            <a:br>
              <a:rPr lang="en-US" sz="703" dirty="0"/>
            </a:br>
            <a:r>
              <a:rPr lang="en-US" sz="703" dirty="0"/>
              <a:t>Can You Trust Your Model’s Uncertainty? Evaluating Predictive Uncertainty Under Dataset Shift, </a:t>
            </a:r>
            <a:r>
              <a:rPr lang="en-US" sz="703" dirty="0">
                <a:hlinkClick r:id="rId3"/>
              </a:rPr>
              <a:t>Ovadia et al., 2019</a:t>
            </a:r>
            <a:endParaRPr lang="en-US" sz="703" dirty="0"/>
          </a:p>
        </p:txBody>
      </p:sp>
      <p:pic>
        <p:nvPicPr>
          <p:cNvPr id="17" name="Рисунок 16">
            <a:extLst>
              <a:ext uri="{FF2B5EF4-FFF2-40B4-BE49-F238E27FC236}">
                <a16:creationId xmlns:a16="http://schemas.microsoft.com/office/drawing/2014/main" id="{E87877B1-D6A0-7854-28F1-66CC36470D27}"/>
              </a:ext>
            </a:extLst>
          </p:cNvPr>
          <p:cNvPicPr>
            <a:picLocks noChangeAspect="1"/>
          </p:cNvPicPr>
          <p:nvPr/>
        </p:nvPicPr>
        <p:blipFill>
          <a:blip r:embed="rId4"/>
          <a:stretch>
            <a:fillRect/>
          </a:stretch>
        </p:blipFill>
        <p:spPr>
          <a:xfrm>
            <a:off x="0" y="1523657"/>
            <a:ext cx="4572000" cy="2384172"/>
          </a:xfrm>
          <a:prstGeom prst="rect">
            <a:avLst/>
          </a:prstGeom>
        </p:spPr>
      </p:pic>
      <p:pic>
        <p:nvPicPr>
          <p:cNvPr id="19" name="Рисунок 18">
            <a:extLst>
              <a:ext uri="{FF2B5EF4-FFF2-40B4-BE49-F238E27FC236}">
                <a16:creationId xmlns:a16="http://schemas.microsoft.com/office/drawing/2014/main" id="{EDB44F2B-FB17-BF5F-1E22-774FC6A18894}"/>
              </a:ext>
            </a:extLst>
          </p:cNvPr>
          <p:cNvPicPr>
            <a:picLocks noChangeAspect="1"/>
          </p:cNvPicPr>
          <p:nvPr/>
        </p:nvPicPr>
        <p:blipFill>
          <a:blip r:embed="rId5"/>
          <a:stretch>
            <a:fillRect/>
          </a:stretch>
        </p:blipFill>
        <p:spPr>
          <a:xfrm>
            <a:off x="4572000" y="2112629"/>
            <a:ext cx="4572000" cy="1524000"/>
          </a:xfrm>
          <a:prstGeom prst="rect">
            <a:avLst/>
          </a:prstGeom>
        </p:spPr>
      </p:pic>
      <p:sp>
        <p:nvSpPr>
          <p:cNvPr id="20" name="TextBox 19">
            <a:extLst>
              <a:ext uri="{FF2B5EF4-FFF2-40B4-BE49-F238E27FC236}">
                <a16:creationId xmlns:a16="http://schemas.microsoft.com/office/drawing/2014/main" id="{1EFA860B-BBA1-4889-3C62-A69023D440CB}"/>
              </a:ext>
            </a:extLst>
          </p:cNvPr>
          <p:cNvSpPr txBox="1"/>
          <p:nvPr/>
        </p:nvSpPr>
        <p:spPr>
          <a:xfrm>
            <a:off x="5216860" y="4304027"/>
            <a:ext cx="3384000" cy="288000"/>
          </a:xfrm>
          <a:prstGeom prst="rect">
            <a:avLst/>
          </a:prstGeom>
          <a:noFill/>
        </p:spPr>
        <p:txBody>
          <a:bodyPr wrap="square" rtlCol="0">
            <a:spAutoFit/>
          </a:bodyPr>
          <a:lstStyle/>
          <a:p>
            <a:pPr>
              <a:spcAft>
                <a:spcPts val="1054"/>
              </a:spcAft>
            </a:pPr>
            <a:r>
              <a:rPr lang="en-US" sz="703" dirty="0"/>
              <a:t>Deep Neural Networks are Easily Fooled: High Confidence Predictions for Unrecognizable Images, </a:t>
            </a:r>
            <a:r>
              <a:rPr lang="en-US" sz="703" dirty="0">
                <a:hlinkClick r:id="rId6"/>
              </a:rPr>
              <a:t>A. </a:t>
            </a:r>
            <a:r>
              <a:rPr lang="en-US" sz="703" dirty="0" err="1">
                <a:hlinkClick r:id="rId6"/>
              </a:rPr>
              <a:t>Nguen</a:t>
            </a:r>
            <a:r>
              <a:rPr lang="en-US" sz="703" dirty="0">
                <a:hlinkClick r:id="rId6"/>
              </a:rPr>
              <a:t> et al., 2015</a:t>
            </a:r>
            <a:endParaRPr lang="en-US" sz="703" dirty="0"/>
          </a:p>
        </p:txBody>
      </p:sp>
      <p:sp>
        <p:nvSpPr>
          <p:cNvPr id="11" name="Заголовок 1">
            <a:extLst>
              <a:ext uri="{FF2B5EF4-FFF2-40B4-BE49-F238E27FC236}">
                <a16:creationId xmlns:a16="http://schemas.microsoft.com/office/drawing/2014/main" id="{838714C2-029D-722A-4D42-5FCCA0679723}"/>
              </a:ext>
            </a:extLst>
          </p:cNvPr>
          <p:cNvSpPr txBox="1">
            <a:spLocks/>
          </p:cNvSpPr>
          <p:nvPr/>
        </p:nvSpPr>
        <p:spPr>
          <a:xfrm>
            <a:off x="595312" y="627649"/>
            <a:ext cx="8020178" cy="612000"/>
          </a:xfrm>
          <a:prstGeom prst="rect">
            <a:avLst/>
          </a:prstGeom>
        </p:spPr>
        <p:txBody>
          <a:bodyPr vert="horz" lIns="91440" tIns="45720" rIns="91440" bIns="45720" rtlCol="0" anchor="t">
            <a:normAutofit fontScale="97500" lnSpcReduction="10000"/>
          </a:bodyPr>
          <a:lstStyle>
            <a:lvl1pPr algn="l" defTabSz="685789" rtl="0" eaLnBrk="1" latinLnBrk="0" hangingPunct="1">
              <a:lnSpc>
                <a:spcPct val="90000"/>
              </a:lnSpc>
              <a:spcBef>
                <a:spcPct val="0"/>
              </a:spcBef>
              <a:buNone/>
              <a:defRPr sz="2400" b="1" kern="1200">
                <a:solidFill>
                  <a:schemeClr val="tx1"/>
                </a:solidFill>
                <a:latin typeface="Montserrat" pitchFamily="2" charset="0"/>
                <a:ea typeface="+mj-ea"/>
                <a:cs typeface="+mj-cs"/>
              </a:defRPr>
            </a:lvl1pPr>
          </a:lstStyle>
          <a:p>
            <a:pPr algn="just"/>
            <a:r>
              <a:rPr lang="en-US" sz="2000" dirty="0">
                <a:solidFill>
                  <a:schemeClr val="tx1">
                    <a:lumMod val="50000"/>
                    <a:lumOff val="50000"/>
                  </a:schemeClr>
                </a:solidFill>
              </a:rPr>
              <a:t>Models may give wrong predictions with a high </a:t>
            </a:r>
            <a:br>
              <a:rPr lang="en-US" sz="2000" dirty="0">
                <a:solidFill>
                  <a:schemeClr val="tx1">
                    <a:lumMod val="50000"/>
                    <a:lumOff val="50000"/>
                  </a:schemeClr>
                </a:solidFill>
              </a:rPr>
            </a:br>
            <a:r>
              <a:rPr lang="en-US" sz="2000" dirty="0">
                <a:solidFill>
                  <a:schemeClr val="tx1">
                    <a:lumMod val="50000"/>
                    <a:lumOff val="50000"/>
                  </a:schemeClr>
                </a:solidFill>
              </a:rPr>
              <a:t>confidence for both original, and noisy or synthetic inputs </a:t>
            </a:r>
            <a:endParaRPr lang="ru-RU" sz="2000" dirty="0">
              <a:solidFill>
                <a:schemeClr val="tx1">
                  <a:lumMod val="50000"/>
                  <a:lumOff val="50000"/>
                </a:schemeClr>
              </a:solidFill>
            </a:endParaRPr>
          </a:p>
        </p:txBody>
      </p:sp>
      <p:sp>
        <p:nvSpPr>
          <p:cNvPr id="2" name="Нижний колонтитул 4">
            <a:extLst>
              <a:ext uri="{FF2B5EF4-FFF2-40B4-BE49-F238E27FC236}">
                <a16:creationId xmlns:a16="http://schemas.microsoft.com/office/drawing/2014/main" id="{AE73344B-F953-93C3-3553-9DB4E39A29D5}"/>
              </a:ext>
            </a:extLst>
          </p:cNvPr>
          <p:cNvSpPr txBox="1">
            <a:spLocks/>
          </p:cNvSpPr>
          <p:nvPr/>
        </p:nvSpPr>
        <p:spPr>
          <a:xfrm>
            <a:off x="597588" y="347868"/>
            <a:ext cx="3086100" cy="273815"/>
          </a:xfrm>
          <a:prstGeom prst="rect">
            <a:avLst/>
          </a:prstGeom>
        </p:spPr>
        <p:txBody>
          <a:bodyPr vert="horz" lIns="45899" tIns="22950" rIns="45899" bIns="22950" rtlCol="0" anchor="ctr"/>
          <a:lstStyle>
            <a:defPPr>
              <a:defRPr lang="ru-RU"/>
            </a:defPPr>
            <a:lvl1pPr marL="0" algn="l" defTabSz="914400" rtl="0" eaLnBrk="1" latinLnBrk="0" hangingPunct="1">
              <a:defRPr sz="1450" b="0" kern="1200">
                <a:solidFill>
                  <a:srgbClr val="808080"/>
                </a:solidFill>
                <a:latin typeface="Montserrat"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728" dirty="0">
                <a:latin typeface="IBM Plex Sans" panose="020B0503050203000203" pitchFamily="34" charset="0"/>
              </a:rPr>
              <a:t>Lecture 6. Loss Functions. Uncertainty Estimation</a:t>
            </a:r>
            <a:br>
              <a:rPr lang="en-US" sz="728" dirty="0">
                <a:latin typeface="IBM Plex Sans" panose="020B0503050203000203" pitchFamily="34" charset="0"/>
              </a:rPr>
            </a:br>
            <a:r>
              <a:rPr lang="en-US" sz="728" dirty="0">
                <a:latin typeface="IBM Plex Sans" panose="020B0503050203000203" pitchFamily="34" charset="0"/>
              </a:rPr>
              <a:t>by Alexei Kornaev</a:t>
            </a:r>
            <a:endParaRPr lang="ru-RU" sz="728" dirty="0">
              <a:latin typeface="IBM Plex Sans" panose="020B0503050203000203" pitchFamily="34" charset="0"/>
            </a:endParaRPr>
          </a:p>
        </p:txBody>
      </p:sp>
    </p:spTree>
    <p:extLst>
      <p:ext uri="{BB962C8B-B14F-4D97-AF65-F5344CB8AC3E}">
        <p14:creationId xmlns:p14="http://schemas.microsoft.com/office/powerpoint/2010/main" val="2554860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14B2A57-C888-2E06-2F25-E5FF716CAB40}"/>
              </a:ext>
            </a:extLst>
          </p:cNvPr>
          <p:cNvSpPr>
            <a:spLocks noGrp="1"/>
          </p:cNvSpPr>
          <p:nvPr>
            <p:ph type="title" idx="4294967295"/>
          </p:nvPr>
        </p:nvSpPr>
        <p:spPr>
          <a:xfrm>
            <a:off x="597626" y="627649"/>
            <a:ext cx="7992000" cy="360000"/>
          </a:xfrm>
        </p:spPr>
        <p:txBody>
          <a:bodyPr>
            <a:normAutofit fontScale="90000"/>
          </a:bodyPr>
          <a:lstStyle/>
          <a:p>
            <a:pPr algn="just"/>
            <a:r>
              <a:rPr lang="en-US" sz="1800" dirty="0">
                <a:solidFill>
                  <a:schemeClr val="tx1">
                    <a:lumMod val="50000"/>
                    <a:lumOff val="50000"/>
                  </a:schemeClr>
                </a:solidFill>
              </a:rPr>
              <a:t>A few more examples of uncertainty: SMTH wrong with the labels</a:t>
            </a:r>
            <a:endParaRPr lang="ru-RU" sz="1800" dirty="0">
              <a:solidFill>
                <a:schemeClr val="tx1">
                  <a:lumMod val="50000"/>
                  <a:lumOff val="50000"/>
                </a:schemeClr>
              </a:solidFill>
            </a:endParaRPr>
          </a:p>
        </p:txBody>
      </p:sp>
      <p:sp>
        <p:nvSpPr>
          <p:cNvPr id="4" name="Номер слайда 3">
            <a:extLst>
              <a:ext uri="{FF2B5EF4-FFF2-40B4-BE49-F238E27FC236}">
                <a16:creationId xmlns:a16="http://schemas.microsoft.com/office/drawing/2014/main" id="{A876D1CF-6EAC-F3E7-C6E5-11A9C0320C7F}"/>
              </a:ext>
            </a:extLst>
          </p:cNvPr>
          <p:cNvSpPr>
            <a:spLocks noGrp="1"/>
          </p:cNvSpPr>
          <p:nvPr>
            <p:ph type="sldNum" sz="quarter" idx="4294967295"/>
          </p:nvPr>
        </p:nvSpPr>
        <p:spPr>
          <a:xfrm>
            <a:off x="6533015" y="4631753"/>
            <a:ext cx="2057400" cy="273815"/>
          </a:xfrm>
        </p:spPr>
        <p:txBody>
          <a:bodyPr/>
          <a:lstStyle/>
          <a:p>
            <a:fld id="{7F51F9F8-EAF5-D645-AF75-0522F1FAF6E8}" type="slidenum">
              <a:rPr lang="ru-RU" smtClean="0"/>
              <a:pPr/>
              <a:t>7</a:t>
            </a:fld>
            <a:endParaRPr lang="ru-RU" dirty="0"/>
          </a:p>
        </p:txBody>
      </p:sp>
      <p:grpSp>
        <p:nvGrpSpPr>
          <p:cNvPr id="5" name="Группа 4">
            <a:extLst>
              <a:ext uri="{FF2B5EF4-FFF2-40B4-BE49-F238E27FC236}">
                <a16:creationId xmlns:a16="http://schemas.microsoft.com/office/drawing/2014/main" id="{72D4A44E-6E1E-98B9-EDB7-68040AB7669D}"/>
              </a:ext>
            </a:extLst>
          </p:cNvPr>
          <p:cNvGrpSpPr/>
          <p:nvPr/>
        </p:nvGrpSpPr>
        <p:grpSpPr>
          <a:xfrm>
            <a:off x="8414427" y="204960"/>
            <a:ext cx="201063" cy="201075"/>
            <a:chOff x="1530350" y="3059906"/>
            <a:chExt cx="273827" cy="273844"/>
          </a:xfrm>
        </p:grpSpPr>
        <p:sp>
          <p:nvSpPr>
            <p:cNvPr id="6" name="Полилиния 5">
              <a:extLst>
                <a:ext uri="{FF2B5EF4-FFF2-40B4-BE49-F238E27FC236}">
                  <a16:creationId xmlns:a16="http://schemas.microsoft.com/office/drawing/2014/main" id="{4B58C08C-0885-92F8-FBE0-E6602D29C553}"/>
                </a:ext>
              </a:extLst>
            </p:cNvPr>
            <p:cNvSpPr/>
            <p:nvPr/>
          </p:nvSpPr>
          <p:spPr>
            <a:xfrm>
              <a:off x="1530350" y="3059906"/>
              <a:ext cx="74712" cy="74751"/>
            </a:xfrm>
            <a:custGeom>
              <a:avLst/>
              <a:gdLst>
                <a:gd name="connsiteX0" fmla="*/ 74713 w 74712"/>
                <a:gd name="connsiteY0" fmla="*/ 0 h 74751"/>
                <a:gd name="connsiteX1" fmla="*/ 0 w 74712"/>
                <a:gd name="connsiteY1" fmla="*/ 0 h 74751"/>
                <a:gd name="connsiteX2" fmla="*/ 0 w 74712"/>
                <a:gd name="connsiteY2" fmla="*/ 74752 h 74751"/>
                <a:gd name="connsiteX3" fmla="*/ 74713 w 74712"/>
                <a:gd name="connsiteY3" fmla="*/ 74752 h 74751"/>
                <a:gd name="connsiteX4" fmla="*/ 74713 w 74712"/>
                <a:gd name="connsiteY4" fmla="*/ 0 h 747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712" h="74751">
                  <a:moveTo>
                    <a:pt x="74713" y="0"/>
                  </a:moveTo>
                  <a:lnTo>
                    <a:pt x="0" y="0"/>
                  </a:lnTo>
                  <a:lnTo>
                    <a:pt x="0" y="74752"/>
                  </a:lnTo>
                  <a:lnTo>
                    <a:pt x="74713" y="74752"/>
                  </a:lnTo>
                  <a:lnTo>
                    <a:pt x="74713" y="0"/>
                  </a:lnTo>
                  <a:close/>
                </a:path>
              </a:pathLst>
            </a:custGeom>
            <a:solidFill>
              <a:srgbClr val="40BA21"/>
            </a:solidFill>
            <a:ln w="1699" cap="flat">
              <a:noFill/>
              <a:prstDash val="solid"/>
              <a:miter/>
            </a:ln>
          </p:spPr>
          <p:txBody>
            <a:bodyPr rtlCol="0" anchor="ctr"/>
            <a:lstStyle/>
            <a:p>
              <a:endParaRPr lang="ru-RU"/>
            </a:p>
          </p:txBody>
        </p:sp>
        <p:sp>
          <p:nvSpPr>
            <p:cNvPr id="7" name="Полилиния 6">
              <a:extLst>
                <a:ext uri="{FF2B5EF4-FFF2-40B4-BE49-F238E27FC236}">
                  <a16:creationId xmlns:a16="http://schemas.microsoft.com/office/drawing/2014/main" id="{5D5A9904-E029-ADC3-EC4C-131B68C634F0}"/>
                </a:ext>
              </a:extLst>
            </p:cNvPr>
            <p:cNvSpPr/>
            <p:nvPr/>
          </p:nvSpPr>
          <p:spPr>
            <a:xfrm>
              <a:off x="1629907" y="3059906"/>
              <a:ext cx="174270" cy="273844"/>
            </a:xfrm>
            <a:custGeom>
              <a:avLst/>
              <a:gdLst>
                <a:gd name="connsiteX0" fmla="*/ 174270 w 174270"/>
                <a:gd name="connsiteY0" fmla="*/ 0 h 273844"/>
                <a:gd name="connsiteX1" fmla="*/ 99582 w 174270"/>
                <a:gd name="connsiteY1" fmla="*/ 0 h 273844"/>
                <a:gd name="connsiteX2" fmla="*/ 99582 w 174270"/>
                <a:gd name="connsiteY2" fmla="*/ 199117 h 273844"/>
                <a:gd name="connsiteX3" fmla="*/ 74688 w 174270"/>
                <a:gd name="connsiteY3" fmla="*/ 199117 h 273844"/>
                <a:gd name="connsiteX4" fmla="*/ 74688 w 174270"/>
                <a:gd name="connsiteY4" fmla="*/ 0 h 273844"/>
                <a:gd name="connsiteX5" fmla="*/ 0 w 174270"/>
                <a:gd name="connsiteY5" fmla="*/ 0 h 273844"/>
                <a:gd name="connsiteX6" fmla="*/ 0 w 174270"/>
                <a:gd name="connsiteY6" fmla="*/ 273818 h 273844"/>
                <a:gd name="connsiteX7" fmla="*/ 62214 w 174270"/>
                <a:gd name="connsiteY7" fmla="*/ 273818 h 273844"/>
                <a:gd name="connsiteX8" fmla="*/ 62214 w 174270"/>
                <a:gd name="connsiteY8" fmla="*/ 273844 h 273844"/>
                <a:gd name="connsiteX9" fmla="*/ 136927 w 174270"/>
                <a:gd name="connsiteY9" fmla="*/ 273844 h 273844"/>
                <a:gd name="connsiteX10" fmla="*/ 136927 w 174270"/>
                <a:gd name="connsiteY10" fmla="*/ 273818 h 273844"/>
                <a:gd name="connsiteX11" fmla="*/ 174270 w 174270"/>
                <a:gd name="connsiteY11" fmla="*/ 273818 h 273844"/>
                <a:gd name="connsiteX12" fmla="*/ 174270 w 174270"/>
                <a:gd name="connsiteY12" fmla="*/ 0 h 273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4270" h="273844">
                  <a:moveTo>
                    <a:pt x="174270" y="0"/>
                  </a:moveTo>
                  <a:lnTo>
                    <a:pt x="99582" y="0"/>
                  </a:lnTo>
                  <a:lnTo>
                    <a:pt x="99582" y="199117"/>
                  </a:lnTo>
                  <a:lnTo>
                    <a:pt x="74688" y="199117"/>
                  </a:lnTo>
                  <a:lnTo>
                    <a:pt x="74688" y="0"/>
                  </a:lnTo>
                  <a:lnTo>
                    <a:pt x="0" y="0"/>
                  </a:lnTo>
                  <a:lnTo>
                    <a:pt x="0" y="273818"/>
                  </a:lnTo>
                  <a:lnTo>
                    <a:pt x="62214" y="273818"/>
                  </a:lnTo>
                  <a:lnTo>
                    <a:pt x="62214" y="273844"/>
                  </a:lnTo>
                  <a:lnTo>
                    <a:pt x="136927" y="273844"/>
                  </a:lnTo>
                  <a:lnTo>
                    <a:pt x="136927" y="273818"/>
                  </a:lnTo>
                  <a:lnTo>
                    <a:pt x="174270" y="273818"/>
                  </a:lnTo>
                  <a:lnTo>
                    <a:pt x="174270" y="0"/>
                  </a:lnTo>
                  <a:close/>
                </a:path>
              </a:pathLst>
            </a:custGeom>
            <a:solidFill>
              <a:srgbClr val="40BA21"/>
            </a:solidFill>
            <a:ln w="1699" cap="flat">
              <a:noFill/>
              <a:prstDash val="solid"/>
              <a:miter/>
            </a:ln>
          </p:spPr>
          <p:txBody>
            <a:bodyPr rtlCol="0" anchor="ctr"/>
            <a:lstStyle/>
            <a:p>
              <a:endParaRPr lang="ru-RU"/>
            </a:p>
          </p:txBody>
        </p:sp>
        <p:sp>
          <p:nvSpPr>
            <p:cNvPr id="8" name="Полилиния 7">
              <a:extLst>
                <a:ext uri="{FF2B5EF4-FFF2-40B4-BE49-F238E27FC236}">
                  <a16:creationId xmlns:a16="http://schemas.microsoft.com/office/drawing/2014/main" id="{7536F8D4-73AD-0B21-5FC4-489B44812FEA}"/>
                </a:ext>
              </a:extLst>
            </p:cNvPr>
            <p:cNvSpPr/>
            <p:nvPr/>
          </p:nvSpPr>
          <p:spPr>
            <a:xfrm>
              <a:off x="1530350" y="3159439"/>
              <a:ext cx="74712" cy="174284"/>
            </a:xfrm>
            <a:custGeom>
              <a:avLst/>
              <a:gdLst>
                <a:gd name="connsiteX0" fmla="*/ 74713 w 74712"/>
                <a:gd name="connsiteY0" fmla="*/ 0 h 174284"/>
                <a:gd name="connsiteX1" fmla="*/ 0 w 74712"/>
                <a:gd name="connsiteY1" fmla="*/ 0 h 174284"/>
                <a:gd name="connsiteX2" fmla="*/ 0 w 74712"/>
                <a:gd name="connsiteY2" fmla="*/ 174285 h 174284"/>
                <a:gd name="connsiteX3" fmla="*/ 74713 w 74712"/>
                <a:gd name="connsiteY3" fmla="*/ 174285 h 174284"/>
                <a:gd name="connsiteX4" fmla="*/ 74713 w 74712"/>
                <a:gd name="connsiteY4" fmla="*/ 0 h 1742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712" h="174284">
                  <a:moveTo>
                    <a:pt x="74713" y="0"/>
                  </a:moveTo>
                  <a:lnTo>
                    <a:pt x="0" y="0"/>
                  </a:lnTo>
                  <a:lnTo>
                    <a:pt x="0" y="174285"/>
                  </a:lnTo>
                  <a:lnTo>
                    <a:pt x="74713" y="174285"/>
                  </a:lnTo>
                  <a:lnTo>
                    <a:pt x="74713" y="0"/>
                  </a:lnTo>
                  <a:close/>
                </a:path>
              </a:pathLst>
            </a:custGeom>
            <a:solidFill>
              <a:srgbClr val="40BA21"/>
            </a:solidFill>
            <a:ln w="1699" cap="flat">
              <a:noFill/>
              <a:prstDash val="solid"/>
              <a:miter/>
            </a:ln>
          </p:spPr>
          <p:txBody>
            <a:bodyPr rtlCol="0" anchor="ctr"/>
            <a:lstStyle/>
            <a:p>
              <a:endParaRPr lang="ru-RU"/>
            </a:p>
          </p:txBody>
        </p:sp>
      </p:grpSp>
      <p:sp>
        <p:nvSpPr>
          <p:cNvPr id="20" name="TextBox 19">
            <a:extLst>
              <a:ext uri="{FF2B5EF4-FFF2-40B4-BE49-F238E27FC236}">
                <a16:creationId xmlns:a16="http://schemas.microsoft.com/office/drawing/2014/main" id="{1EFA860B-BBA1-4889-3C62-A69023D440CB}"/>
              </a:ext>
            </a:extLst>
          </p:cNvPr>
          <p:cNvSpPr txBox="1"/>
          <p:nvPr/>
        </p:nvSpPr>
        <p:spPr>
          <a:xfrm>
            <a:off x="596617" y="4396864"/>
            <a:ext cx="8035305" cy="200504"/>
          </a:xfrm>
          <a:prstGeom prst="rect">
            <a:avLst/>
          </a:prstGeom>
          <a:noFill/>
        </p:spPr>
        <p:txBody>
          <a:bodyPr wrap="square" rtlCol="0">
            <a:spAutoFit/>
          </a:bodyPr>
          <a:lstStyle/>
          <a:p>
            <a:pPr>
              <a:spcAft>
                <a:spcPts val="1054"/>
              </a:spcAft>
            </a:pPr>
            <a:r>
              <a:rPr lang="en-US" sz="703" dirty="0"/>
              <a:t>Neural Jeremy Irvin et al. </a:t>
            </a:r>
            <a:r>
              <a:rPr lang="en-US" sz="703" dirty="0" err="1"/>
              <a:t>CheXpert</a:t>
            </a:r>
            <a:r>
              <a:rPr lang="en-US" sz="703" dirty="0"/>
              <a:t>: A Large Chest Radiograph Dataset with Uncertainty Labels and Expert Comparison. 33rd AAAI Conference on Artificial Intelligence, AAAI 2019. </a:t>
            </a:r>
            <a:r>
              <a:rPr lang="en-US" sz="703" dirty="0" err="1"/>
              <a:t>doi</a:t>
            </a:r>
            <a:r>
              <a:rPr lang="en-US" sz="703" dirty="0"/>
              <a:t> = {10.48550/arxiv.1901.07031}</a:t>
            </a:r>
          </a:p>
        </p:txBody>
      </p:sp>
      <p:pic>
        <p:nvPicPr>
          <p:cNvPr id="1026" name="Picture 2">
            <a:extLst>
              <a:ext uri="{FF2B5EF4-FFF2-40B4-BE49-F238E27FC236}">
                <a16:creationId xmlns:a16="http://schemas.microsoft.com/office/drawing/2014/main" id="{B9F11348-B001-8D7C-DC38-EC540A1F507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7588" y="1054490"/>
            <a:ext cx="2880000" cy="3203206"/>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a:extLst>
              <a:ext uri="{FF2B5EF4-FFF2-40B4-BE49-F238E27FC236}">
                <a16:creationId xmlns:a16="http://schemas.microsoft.com/office/drawing/2014/main" id="{FDF33E6A-9728-8539-8E0A-9C1C14499B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24622" y="966945"/>
            <a:ext cx="2880000" cy="2177705"/>
          </a:xfrm>
          <a:prstGeom prst="rect">
            <a:avLst/>
          </a:prstGeom>
          <a:noFill/>
          <a:extLst>
            <a:ext uri="{909E8E84-426E-40DD-AFC4-6F175D3DCCD1}">
              <a14:hiddenFill xmlns:a14="http://schemas.microsoft.com/office/drawing/2010/main">
                <a:solidFill>
                  <a:srgbClr val="FFFFFF"/>
                </a:solidFill>
              </a14:hiddenFill>
            </a:ext>
          </a:extLst>
        </p:spPr>
      </p:pic>
      <p:sp>
        <p:nvSpPr>
          <p:cNvPr id="3" name="Нижний колонтитул 4">
            <a:extLst>
              <a:ext uri="{FF2B5EF4-FFF2-40B4-BE49-F238E27FC236}">
                <a16:creationId xmlns:a16="http://schemas.microsoft.com/office/drawing/2014/main" id="{D885130B-E41D-DB34-FB03-FC542931C134}"/>
              </a:ext>
            </a:extLst>
          </p:cNvPr>
          <p:cNvSpPr txBox="1">
            <a:spLocks/>
          </p:cNvSpPr>
          <p:nvPr/>
        </p:nvSpPr>
        <p:spPr>
          <a:xfrm>
            <a:off x="597588" y="347868"/>
            <a:ext cx="3086100" cy="273815"/>
          </a:xfrm>
          <a:prstGeom prst="rect">
            <a:avLst/>
          </a:prstGeom>
        </p:spPr>
        <p:txBody>
          <a:bodyPr vert="horz" lIns="45899" tIns="22950" rIns="45899" bIns="22950" rtlCol="0" anchor="ctr"/>
          <a:lstStyle>
            <a:defPPr>
              <a:defRPr lang="ru-RU"/>
            </a:defPPr>
            <a:lvl1pPr marL="0" algn="l" defTabSz="914400" rtl="0" eaLnBrk="1" latinLnBrk="0" hangingPunct="1">
              <a:defRPr sz="1450" b="0" kern="1200">
                <a:solidFill>
                  <a:srgbClr val="808080"/>
                </a:solidFill>
                <a:latin typeface="Montserrat"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728" dirty="0">
                <a:latin typeface="IBM Plex Sans" panose="020B0503050203000203" pitchFamily="34" charset="0"/>
              </a:rPr>
              <a:t>Lecture 6. Loss Functions. Uncertainty Estimation</a:t>
            </a:r>
            <a:br>
              <a:rPr lang="en-US" sz="728" dirty="0">
                <a:latin typeface="IBM Plex Sans" panose="020B0503050203000203" pitchFamily="34" charset="0"/>
              </a:rPr>
            </a:br>
            <a:r>
              <a:rPr lang="en-US" sz="728" dirty="0">
                <a:latin typeface="IBM Plex Sans" panose="020B0503050203000203" pitchFamily="34" charset="0"/>
              </a:rPr>
              <a:t>by Alexei Kornaev</a:t>
            </a:r>
            <a:endParaRPr lang="ru-RU" sz="728" dirty="0">
              <a:latin typeface="IBM Plex Sans" panose="020B0503050203000203" pitchFamily="34" charset="0"/>
            </a:endParaRPr>
          </a:p>
        </p:txBody>
      </p:sp>
    </p:spTree>
    <p:extLst>
      <p:ext uri="{BB962C8B-B14F-4D97-AF65-F5344CB8AC3E}">
        <p14:creationId xmlns:p14="http://schemas.microsoft.com/office/powerpoint/2010/main" val="11287307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14B2A57-C888-2E06-2F25-E5FF716CAB40}"/>
              </a:ext>
            </a:extLst>
          </p:cNvPr>
          <p:cNvSpPr>
            <a:spLocks noGrp="1"/>
          </p:cNvSpPr>
          <p:nvPr>
            <p:ph type="title" idx="4294967295"/>
          </p:nvPr>
        </p:nvSpPr>
        <p:spPr>
          <a:xfrm>
            <a:off x="595312" y="627650"/>
            <a:ext cx="8020177" cy="427944"/>
          </a:xfrm>
        </p:spPr>
        <p:txBody>
          <a:bodyPr>
            <a:noAutofit/>
          </a:bodyPr>
          <a:lstStyle/>
          <a:p>
            <a:pPr algn="just"/>
            <a:r>
              <a:rPr lang="en-US" sz="1600" dirty="0">
                <a:solidFill>
                  <a:schemeClr val="tx1">
                    <a:lumMod val="50000"/>
                    <a:lumOff val="50000"/>
                  </a:schemeClr>
                </a:solidFill>
              </a:rPr>
              <a:t>A few more examples of uncertainty: SMTH wrong with the inputs</a:t>
            </a:r>
            <a:endParaRPr lang="ru-RU" sz="1600" dirty="0">
              <a:solidFill>
                <a:schemeClr val="tx1">
                  <a:lumMod val="50000"/>
                  <a:lumOff val="50000"/>
                </a:schemeClr>
              </a:solidFill>
            </a:endParaRPr>
          </a:p>
        </p:txBody>
      </p:sp>
      <p:sp>
        <p:nvSpPr>
          <p:cNvPr id="4" name="Номер слайда 3">
            <a:extLst>
              <a:ext uri="{FF2B5EF4-FFF2-40B4-BE49-F238E27FC236}">
                <a16:creationId xmlns:a16="http://schemas.microsoft.com/office/drawing/2014/main" id="{A876D1CF-6EAC-F3E7-C6E5-11A9C0320C7F}"/>
              </a:ext>
            </a:extLst>
          </p:cNvPr>
          <p:cNvSpPr>
            <a:spLocks noGrp="1"/>
          </p:cNvSpPr>
          <p:nvPr>
            <p:ph type="sldNum" sz="quarter" idx="4294967295"/>
          </p:nvPr>
        </p:nvSpPr>
        <p:spPr>
          <a:xfrm>
            <a:off x="6533015" y="4631753"/>
            <a:ext cx="2057400" cy="273815"/>
          </a:xfrm>
        </p:spPr>
        <p:txBody>
          <a:bodyPr/>
          <a:lstStyle/>
          <a:p>
            <a:fld id="{7F51F9F8-EAF5-D645-AF75-0522F1FAF6E8}" type="slidenum">
              <a:rPr lang="ru-RU" smtClean="0"/>
              <a:pPr/>
              <a:t>8</a:t>
            </a:fld>
            <a:endParaRPr lang="ru-RU" dirty="0"/>
          </a:p>
        </p:txBody>
      </p:sp>
      <p:grpSp>
        <p:nvGrpSpPr>
          <p:cNvPr id="5" name="Группа 4">
            <a:extLst>
              <a:ext uri="{FF2B5EF4-FFF2-40B4-BE49-F238E27FC236}">
                <a16:creationId xmlns:a16="http://schemas.microsoft.com/office/drawing/2014/main" id="{72D4A44E-6E1E-98B9-EDB7-68040AB7669D}"/>
              </a:ext>
            </a:extLst>
          </p:cNvPr>
          <p:cNvGrpSpPr/>
          <p:nvPr/>
        </p:nvGrpSpPr>
        <p:grpSpPr>
          <a:xfrm>
            <a:off x="8414427" y="204960"/>
            <a:ext cx="201063" cy="201075"/>
            <a:chOff x="1530350" y="3059906"/>
            <a:chExt cx="273827" cy="273844"/>
          </a:xfrm>
        </p:grpSpPr>
        <p:sp>
          <p:nvSpPr>
            <p:cNvPr id="6" name="Полилиния 5">
              <a:extLst>
                <a:ext uri="{FF2B5EF4-FFF2-40B4-BE49-F238E27FC236}">
                  <a16:creationId xmlns:a16="http://schemas.microsoft.com/office/drawing/2014/main" id="{4B58C08C-0885-92F8-FBE0-E6602D29C553}"/>
                </a:ext>
              </a:extLst>
            </p:cNvPr>
            <p:cNvSpPr/>
            <p:nvPr/>
          </p:nvSpPr>
          <p:spPr>
            <a:xfrm>
              <a:off x="1530350" y="3059906"/>
              <a:ext cx="74712" cy="74751"/>
            </a:xfrm>
            <a:custGeom>
              <a:avLst/>
              <a:gdLst>
                <a:gd name="connsiteX0" fmla="*/ 74713 w 74712"/>
                <a:gd name="connsiteY0" fmla="*/ 0 h 74751"/>
                <a:gd name="connsiteX1" fmla="*/ 0 w 74712"/>
                <a:gd name="connsiteY1" fmla="*/ 0 h 74751"/>
                <a:gd name="connsiteX2" fmla="*/ 0 w 74712"/>
                <a:gd name="connsiteY2" fmla="*/ 74752 h 74751"/>
                <a:gd name="connsiteX3" fmla="*/ 74713 w 74712"/>
                <a:gd name="connsiteY3" fmla="*/ 74752 h 74751"/>
                <a:gd name="connsiteX4" fmla="*/ 74713 w 74712"/>
                <a:gd name="connsiteY4" fmla="*/ 0 h 747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712" h="74751">
                  <a:moveTo>
                    <a:pt x="74713" y="0"/>
                  </a:moveTo>
                  <a:lnTo>
                    <a:pt x="0" y="0"/>
                  </a:lnTo>
                  <a:lnTo>
                    <a:pt x="0" y="74752"/>
                  </a:lnTo>
                  <a:lnTo>
                    <a:pt x="74713" y="74752"/>
                  </a:lnTo>
                  <a:lnTo>
                    <a:pt x="74713" y="0"/>
                  </a:lnTo>
                  <a:close/>
                </a:path>
              </a:pathLst>
            </a:custGeom>
            <a:solidFill>
              <a:srgbClr val="40BA21"/>
            </a:solidFill>
            <a:ln w="1699" cap="flat">
              <a:noFill/>
              <a:prstDash val="solid"/>
              <a:miter/>
            </a:ln>
          </p:spPr>
          <p:txBody>
            <a:bodyPr rtlCol="0" anchor="ctr"/>
            <a:lstStyle/>
            <a:p>
              <a:endParaRPr lang="ru-RU"/>
            </a:p>
          </p:txBody>
        </p:sp>
        <p:sp>
          <p:nvSpPr>
            <p:cNvPr id="7" name="Полилиния 6">
              <a:extLst>
                <a:ext uri="{FF2B5EF4-FFF2-40B4-BE49-F238E27FC236}">
                  <a16:creationId xmlns:a16="http://schemas.microsoft.com/office/drawing/2014/main" id="{5D5A9904-E029-ADC3-EC4C-131B68C634F0}"/>
                </a:ext>
              </a:extLst>
            </p:cNvPr>
            <p:cNvSpPr/>
            <p:nvPr/>
          </p:nvSpPr>
          <p:spPr>
            <a:xfrm>
              <a:off x="1629907" y="3059906"/>
              <a:ext cx="174270" cy="273844"/>
            </a:xfrm>
            <a:custGeom>
              <a:avLst/>
              <a:gdLst>
                <a:gd name="connsiteX0" fmla="*/ 174270 w 174270"/>
                <a:gd name="connsiteY0" fmla="*/ 0 h 273844"/>
                <a:gd name="connsiteX1" fmla="*/ 99582 w 174270"/>
                <a:gd name="connsiteY1" fmla="*/ 0 h 273844"/>
                <a:gd name="connsiteX2" fmla="*/ 99582 w 174270"/>
                <a:gd name="connsiteY2" fmla="*/ 199117 h 273844"/>
                <a:gd name="connsiteX3" fmla="*/ 74688 w 174270"/>
                <a:gd name="connsiteY3" fmla="*/ 199117 h 273844"/>
                <a:gd name="connsiteX4" fmla="*/ 74688 w 174270"/>
                <a:gd name="connsiteY4" fmla="*/ 0 h 273844"/>
                <a:gd name="connsiteX5" fmla="*/ 0 w 174270"/>
                <a:gd name="connsiteY5" fmla="*/ 0 h 273844"/>
                <a:gd name="connsiteX6" fmla="*/ 0 w 174270"/>
                <a:gd name="connsiteY6" fmla="*/ 273818 h 273844"/>
                <a:gd name="connsiteX7" fmla="*/ 62214 w 174270"/>
                <a:gd name="connsiteY7" fmla="*/ 273818 h 273844"/>
                <a:gd name="connsiteX8" fmla="*/ 62214 w 174270"/>
                <a:gd name="connsiteY8" fmla="*/ 273844 h 273844"/>
                <a:gd name="connsiteX9" fmla="*/ 136927 w 174270"/>
                <a:gd name="connsiteY9" fmla="*/ 273844 h 273844"/>
                <a:gd name="connsiteX10" fmla="*/ 136927 w 174270"/>
                <a:gd name="connsiteY10" fmla="*/ 273818 h 273844"/>
                <a:gd name="connsiteX11" fmla="*/ 174270 w 174270"/>
                <a:gd name="connsiteY11" fmla="*/ 273818 h 273844"/>
                <a:gd name="connsiteX12" fmla="*/ 174270 w 174270"/>
                <a:gd name="connsiteY12" fmla="*/ 0 h 273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4270" h="273844">
                  <a:moveTo>
                    <a:pt x="174270" y="0"/>
                  </a:moveTo>
                  <a:lnTo>
                    <a:pt x="99582" y="0"/>
                  </a:lnTo>
                  <a:lnTo>
                    <a:pt x="99582" y="199117"/>
                  </a:lnTo>
                  <a:lnTo>
                    <a:pt x="74688" y="199117"/>
                  </a:lnTo>
                  <a:lnTo>
                    <a:pt x="74688" y="0"/>
                  </a:lnTo>
                  <a:lnTo>
                    <a:pt x="0" y="0"/>
                  </a:lnTo>
                  <a:lnTo>
                    <a:pt x="0" y="273818"/>
                  </a:lnTo>
                  <a:lnTo>
                    <a:pt x="62214" y="273818"/>
                  </a:lnTo>
                  <a:lnTo>
                    <a:pt x="62214" y="273844"/>
                  </a:lnTo>
                  <a:lnTo>
                    <a:pt x="136927" y="273844"/>
                  </a:lnTo>
                  <a:lnTo>
                    <a:pt x="136927" y="273818"/>
                  </a:lnTo>
                  <a:lnTo>
                    <a:pt x="174270" y="273818"/>
                  </a:lnTo>
                  <a:lnTo>
                    <a:pt x="174270" y="0"/>
                  </a:lnTo>
                  <a:close/>
                </a:path>
              </a:pathLst>
            </a:custGeom>
            <a:solidFill>
              <a:srgbClr val="40BA21"/>
            </a:solidFill>
            <a:ln w="1699" cap="flat">
              <a:noFill/>
              <a:prstDash val="solid"/>
              <a:miter/>
            </a:ln>
          </p:spPr>
          <p:txBody>
            <a:bodyPr rtlCol="0" anchor="ctr"/>
            <a:lstStyle/>
            <a:p>
              <a:endParaRPr lang="ru-RU"/>
            </a:p>
          </p:txBody>
        </p:sp>
        <p:sp>
          <p:nvSpPr>
            <p:cNvPr id="8" name="Полилиния 7">
              <a:extLst>
                <a:ext uri="{FF2B5EF4-FFF2-40B4-BE49-F238E27FC236}">
                  <a16:creationId xmlns:a16="http://schemas.microsoft.com/office/drawing/2014/main" id="{7536F8D4-73AD-0B21-5FC4-489B44812FEA}"/>
                </a:ext>
              </a:extLst>
            </p:cNvPr>
            <p:cNvSpPr/>
            <p:nvPr/>
          </p:nvSpPr>
          <p:spPr>
            <a:xfrm>
              <a:off x="1530350" y="3159439"/>
              <a:ext cx="74712" cy="174284"/>
            </a:xfrm>
            <a:custGeom>
              <a:avLst/>
              <a:gdLst>
                <a:gd name="connsiteX0" fmla="*/ 74713 w 74712"/>
                <a:gd name="connsiteY0" fmla="*/ 0 h 174284"/>
                <a:gd name="connsiteX1" fmla="*/ 0 w 74712"/>
                <a:gd name="connsiteY1" fmla="*/ 0 h 174284"/>
                <a:gd name="connsiteX2" fmla="*/ 0 w 74712"/>
                <a:gd name="connsiteY2" fmla="*/ 174285 h 174284"/>
                <a:gd name="connsiteX3" fmla="*/ 74713 w 74712"/>
                <a:gd name="connsiteY3" fmla="*/ 174285 h 174284"/>
                <a:gd name="connsiteX4" fmla="*/ 74713 w 74712"/>
                <a:gd name="connsiteY4" fmla="*/ 0 h 1742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712" h="174284">
                  <a:moveTo>
                    <a:pt x="74713" y="0"/>
                  </a:moveTo>
                  <a:lnTo>
                    <a:pt x="0" y="0"/>
                  </a:lnTo>
                  <a:lnTo>
                    <a:pt x="0" y="174285"/>
                  </a:lnTo>
                  <a:lnTo>
                    <a:pt x="74713" y="174285"/>
                  </a:lnTo>
                  <a:lnTo>
                    <a:pt x="74713" y="0"/>
                  </a:lnTo>
                  <a:close/>
                </a:path>
              </a:pathLst>
            </a:custGeom>
            <a:solidFill>
              <a:srgbClr val="40BA21"/>
            </a:solidFill>
            <a:ln w="1699" cap="flat">
              <a:noFill/>
              <a:prstDash val="solid"/>
              <a:miter/>
            </a:ln>
          </p:spPr>
          <p:txBody>
            <a:bodyPr rtlCol="0" anchor="ctr"/>
            <a:lstStyle/>
            <a:p>
              <a:endParaRPr lang="ru-RU"/>
            </a:p>
          </p:txBody>
        </p:sp>
      </p:grpSp>
      <p:pic>
        <p:nvPicPr>
          <p:cNvPr id="9" name="Рисунок 8">
            <a:extLst>
              <a:ext uri="{FF2B5EF4-FFF2-40B4-BE49-F238E27FC236}">
                <a16:creationId xmlns:a16="http://schemas.microsoft.com/office/drawing/2014/main" id="{BF292F52-AA65-28FD-CAD5-A33C216BB3B9}"/>
              </a:ext>
            </a:extLst>
          </p:cNvPr>
          <p:cNvPicPr>
            <a:picLocks noChangeAspect="1"/>
          </p:cNvPicPr>
          <p:nvPr/>
        </p:nvPicPr>
        <p:blipFill>
          <a:blip r:embed="rId2"/>
          <a:stretch>
            <a:fillRect/>
          </a:stretch>
        </p:blipFill>
        <p:spPr>
          <a:xfrm>
            <a:off x="70374" y="1490905"/>
            <a:ext cx="2160000" cy="2161689"/>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1" name="Рисунок 10">
            <a:extLst>
              <a:ext uri="{FF2B5EF4-FFF2-40B4-BE49-F238E27FC236}">
                <a16:creationId xmlns:a16="http://schemas.microsoft.com/office/drawing/2014/main" id="{F81B300A-7E73-E9EF-A077-83804FB3E058}"/>
              </a:ext>
            </a:extLst>
          </p:cNvPr>
          <p:cNvPicPr>
            <a:picLocks noChangeAspect="1"/>
          </p:cNvPicPr>
          <p:nvPr/>
        </p:nvPicPr>
        <p:blipFill>
          <a:blip r:embed="rId3"/>
          <a:stretch>
            <a:fillRect/>
          </a:stretch>
        </p:blipFill>
        <p:spPr>
          <a:xfrm>
            <a:off x="2351718" y="1485818"/>
            <a:ext cx="2160000" cy="2166776"/>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6" name="Рисунок 15">
            <a:extLst>
              <a:ext uri="{FF2B5EF4-FFF2-40B4-BE49-F238E27FC236}">
                <a16:creationId xmlns:a16="http://schemas.microsoft.com/office/drawing/2014/main" id="{0AB42363-CC8D-5941-AE1C-7040A387B4DB}"/>
              </a:ext>
            </a:extLst>
          </p:cNvPr>
          <p:cNvPicPr>
            <a:picLocks noChangeAspect="1"/>
          </p:cNvPicPr>
          <p:nvPr/>
        </p:nvPicPr>
        <p:blipFill>
          <a:blip r:embed="rId4"/>
          <a:stretch>
            <a:fillRect/>
          </a:stretch>
        </p:blipFill>
        <p:spPr>
          <a:xfrm>
            <a:off x="4632284" y="1492594"/>
            <a:ext cx="2160000" cy="216000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8" name="Рисунок 17">
            <a:extLst>
              <a:ext uri="{FF2B5EF4-FFF2-40B4-BE49-F238E27FC236}">
                <a16:creationId xmlns:a16="http://schemas.microsoft.com/office/drawing/2014/main" id="{4E9A3440-381D-51AE-1CEF-7C15AD930E63}"/>
              </a:ext>
            </a:extLst>
          </p:cNvPr>
          <p:cNvPicPr>
            <a:picLocks noChangeAspect="1"/>
          </p:cNvPicPr>
          <p:nvPr/>
        </p:nvPicPr>
        <p:blipFill>
          <a:blip r:embed="rId5"/>
          <a:stretch>
            <a:fillRect/>
          </a:stretch>
        </p:blipFill>
        <p:spPr>
          <a:xfrm>
            <a:off x="6909450" y="1492594"/>
            <a:ext cx="2160000" cy="2165094"/>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9" name="Заголовок 1">
            <a:extLst>
              <a:ext uri="{FF2B5EF4-FFF2-40B4-BE49-F238E27FC236}">
                <a16:creationId xmlns:a16="http://schemas.microsoft.com/office/drawing/2014/main" id="{E9A9A444-8D2C-85C8-D885-9422497E2F8F}"/>
              </a:ext>
            </a:extLst>
          </p:cNvPr>
          <p:cNvSpPr txBox="1">
            <a:spLocks/>
          </p:cNvSpPr>
          <p:nvPr/>
        </p:nvSpPr>
        <p:spPr>
          <a:xfrm>
            <a:off x="604352" y="1145428"/>
            <a:ext cx="1092043" cy="273815"/>
          </a:xfrm>
          <a:prstGeom prst="rect">
            <a:avLst/>
          </a:prstGeom>
        </p:spPr>
        <p:txBody>
          <a:bodyPr vert="horz" lIns="45899" tIns="22950" rIns="45899" bIns="22950" rtlCol="0" anchor="t">
            <a:normAutofit/>
          </a:bodyPr>
          <a:lstStyle>
            <a:lvl1pPr algn="l" defTabSz="1366114" rtl="0" eaLnBrk="1" latinLnBrk="0" hangingPunct="1">
              <a:lnSpc>
                <a:spcPct val="90000"/>
              </a:lnSpc>
              <a:spcBef>
                <a:spcPct val="0"/>
              </a:spcBef>
              <a:buNone/>
              <a:defRPr sz="4781" b="1" kern="1200">
                <a:solidFill>
                  <a:schemeClr val="tx1"/>
                </a:solidFill>
                <a:latin typeface="Montserrat" pitchFamily="2" charset="0"/>
                <a:ea typeface="+mj-ea"/>
                <a:cs typeface="+mj-cs"/>
              </a:defRPr>
            </a:lvl1pPr>
          </a:lstStyle>
          <a:p>
            <a:pPr algn="ctr"/>
            <a:r>
              <a:rPr lang="en-US" sz="1004" dirty="0"/>
              <a:t>Normal</a:t>
            </a:r>
            <a:endParaRPr lang="ru-RU" sz="1004" dirty="0"/>
          </a:p>
        </p:txBody>
      </p:sp>
      <p:sp>
        <p:nvSpPr>
          <p:cNvPr id="21" name="Заголовок 1">
            <a:extLst>
              <a:ext uri="{FF2B5EF4-FFF2-40B4-BE49-F238E27FC236}">
                <a16:creationId xmlns:a16="http://schemas.microsoft.com/office/drawing/2014/main" id="{53D15A59-F5FF-A537-2E71-FF9C23545520}"/>
              </a:ext>
            </a:extLst>
          </p:cNvPr>
          <p:cNvSpPr txBox="1">
            <a:spLocks/>
          </p:cNvSpPr>
          <p:nvPr/>
        </p:nvSpPr>
        <p:spPr>
          <a:xfrm>
            <a:off x="2885696" y="1144862"/>
            <a:ext cx="1092043" cy="273815"/>
          </a:xfrm>
          <a:prstGeom prst="rect">
            <a:avLst/>
          </a:prstGeom>
        </p:spPr>
        <p:txBody>
          <a:bodyPr vert="horz" lIns="45899" tIns="22950" rIns="45899" bIns="22950" rtlCol="0" anchor="t">
            <a:normAutofit fontScale="92500" lnSpcReduction="10000"/>
          </a:bodyPr>
          <a:lstStyle>
            <a:lvl1pPr algn="l" defTabSz="1366114" rtl="0" eaLnBrk="1" latinLnBrk="0" hangingPunct="1">
              <a:lnSpc>
                <a:spcPct val="90000"/>
              </a:lnSpc>
              <a:spcBef>
                <a:spcPct val="0"/>
              </a:spcBef>
              <a:buNone/>
              <a:defRPr sz="4781" b="1" kern="1200">
                <a:solidFill>
                  <a:schemeClr val="tx1"/>
                </a:solidFill>
                <a:latin typeface="Montserrat" pitchFamily="2" charset="0"/>
                <a:ea typeface="+mj-ea"/>
                <a:cs typeface="+mj-cs"/>
              </a:defRPr>
            </a:lvl1pPr>
          </a:lstStyle>
          <a:p>
            <a:pPr algn="ctr"/>
            <a:r>
              <a:rPr lang="en-US" sz="1004" dirty="0"/>
              <a:t>Low capillary density</a:t>
            </a:r>
            <a:endParaRPr lang="ru-RU" sz="1004" dirty="0"/>
          </a:p>
        </p:txBody>
      </p:sp>
      <p:sp>
        <p:nvSpPr>
          <p:cNvPr id="22" name="Заголовок 1">
            <a:extLst>
              <a:ext uri="{FF2B5EF4-FFF2-40B4-BE49-F238E27FC236}">
                <a16:creationId xmlns:a16="http://schemas.microsoft.com/office/drawing/2014/main" id="{64975402-2324-F8D8-65DF-635D5DA591BB}"/>
              </a:ext>
            </a:extLst>
          </p:cNvPr>
          <p:cNvSpPr txBox="1">
            <a:spLocks/>
          </p:cNvSpPr>
          <p:nvPr/>
        </p:nvSpPr>
        <p:spPr>
          <a:xfrm>
            <a:off x="5166263" y="1144862"/>
            <a:ext cx="1092043" cy="273815"/>
          </a:xfrm>
          <a:prstGeom prst="rect">
            <a:avLst/>
          </a:prstGeom>
        </p:spPr>
        <p:txBody>
          <a:bodyPr vert="horz" lIns="45899" tIns="22950" rIns="45899" bIns="22950" rtlCol="0" anchor="t">
            <a:normAutofit fontScale="92500" lnSpcReduction="10000"/>
          </a:bodyPr>
          <a:lstStyle>
            <a:lvl1pPr algn="l" defTabSz="1366114" rtl="0" eaLnBrk="1" latinLnBrk="0" hangingPunct="1">
              <a:lnSpc>
                <a:spcPct val="90000"/>
              </a:lnSpc>
              <a:spcBef>
                <a:spcPct val="0"/>
              </a:spcBef>
              <a:buNone/>
              <a:defRPr sz="4781" b="1" kern="1200">
                <a:solidFill>
                  <a:schemeClr val="tx1"/>
                </a:solidFill>
                <a:latin typeface="Montserrat" pitchFamily="2" charset="0"/>
                <a:ea typeface="+mj-ea"/>
                <a:cs typeface="+mj-cs"/>
              </a:defRPr>
            </a:lvl1pPr>
          </a:lstStyle>
          <a:p>
            <a:pPr algn="ctr"/>
            <a:r>
              <a:rPr lang="en-US" sz="1004" dirty="0"/>
              <a:t>Low capillary quality</a:t>
            </a:r>
            <a:endParaRPr lang="ru-RU" sz="1004" dirty="0"/>
          </a:p>
        </p:txBody>
      </p:sp>
      <p:sp>
        <p:nvSpPr>
          <p:cNvPr id="23" name="Заголовок 1">
            <a:extLst>
              <a:ext uri="{FF2B5EF4-FFF2-40B4-BE49-F238E27FC236}">
                <a16:creationId xmlns:a16="http://schemas.microsoft.com/office/drawing/2014/main" id="{ADC1D36C-1C49-5C65-C298-7E7CA7EE6F7A}"/>
              </a:ext>
            </a:extLst>
          </p:cNvPr>
          <p:cNvSpPr txBox="1">
            <a:spLocks/>
          </p:cNvSpPr>
          <p:nvPr/>
        </p:nvSpPr>
        <p:spPr>
          <a:xfrm>
            <a:off x="7443428" y="1106265"/>
            <a:ext cx="1092043" cy="273815"/>
          </a:xfrm>
          <a:prstGeom prst="rect">
            <a:avLst/>
          </a:prstGeom>
        </p:spPr>
        <p:txBody>
          <a:bodyPr vert="horz" lIns="45899" tIns="22950" rIns="45899" bIns="22950" rtlCol="0" anchor="t">
            <a:normAutofit fontScale="92500" lnSpcReduction="10000"/>
          </a:bodyPr>
          <a:lstStyle>
            <a:lvl1pPr algn="l" defTabSz="1366114" rtl="0" eaLnBrk="1" latinLnBrk="0" hangingPunct="1">
              <a:lnSpc>
                <a:spcPct val="90000"/>
              </a:lnSpc>
              <a:spcBef>
                <a:spcPct val="0"/>
              </a:spcBef>
              <a:buNone/>
              <a:defRPr sz="4781" b="1" kern="1200">
                <a:solidFill>
                  <a:schemeClr val="tx1"/>
                </a:solidFill>
                <a:latin typeface="Montserrat" pitchFamily="2" charset="0"/>
                <a:ea typeface="+mj-ea"/>
                <a:cs typeface="+mj-cs"/>
              </a:defRPr>
            </a:lvl1pPr>
          </a:lstStyle>
          <a:p>
            <a:pPr algn="ctr"/>
            <a:r>
              <a:rPr lang="en-US" sz="1004" dirty="0"/>
              <a:t>Low image quality</a:t>
            </a:r>
            <a:endParaRPr lang="ru-RU" sz="1004" dirty="0"/>
          </a:p>
        </p:txBody>
      </p:sp>
      <p:sp>
        <p:nvSpPr>
          <p:cNvPr id="3" name="Нижний колонтитул 4">
            <a:extLst>
              <a:ext uri="{FF2B5EF4-FFF2-40B4-BE49-F238E27FC236}">
                <a16:creationId xmlns:a16="http://schemas.microsoft.com/office/drawing/2014/main" id="{7CB4210A-798D-7098-33F9-020B3383559C}"/>
              </a:ext>
            </a:extLst>
          </p:cNvPr>
          <p:cNvSpPr txBox="1">
            <a:spLocks/>
          </p:cNvSpPr>
          <p:nvPr/>
        </p:nvSpPr>
        <p:spPr>
          <a:xfrm>
            <a:off x="597588" y="347868"/>
            <a:ext cx="3086100" cy="273815"/>
          </a:xfrm>
          <a:prstGeom prst="rect">
            <a:avLst/>
          </a:prstGeom>
        </p:spPr>
        <p:txBody>
          <a:bodyPr vert="horz" lIns="45899" tIns="22950" rIns="45899" bIns="22950" rtlCol="0" anchor="ctr"/>
          <a:lstStyle>
            <a:defPPr>
              <a:defRPr lang="ru-RU"/>
            </a:defPPr>
            <a:lvl1pPr marL="0" algn="l" defTabSz="914400" rtl="0" eaLnBrk="1" latinLnBrk="0" hangingPunct="1">
              <a:defRPr sz="1450" b="0" kern="1200">
                <a:solidFill>
                  <a:srgbClr val="808080"/>
                </a:solidFill>
                <a:latin typeface="Montserrat"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728" dirty="0">
                <a:latin typeface="IBM Plex Sans" panose="020B0503050203000203" pitchFamily="34" charset="0"/>
              </a:rPr>
              <a:t>Lecture 6. Loss Functions. Uncertainty Estimation</a:t>
            </a:r>
            <a:br>
              <a:rPr lang="en-US" sz="728" dirty="0">
                <a:latin typeface="IBM Plex Sans" panose="020B0503050203000203" pitchFamily="34" charset="0"/>
              </a:rPr>
            </a:br>
            <a:r>
              <a:rPr lang="en-US" sz="728" dirty="0">
                <a:latin typeface="IBM Plex Sans" panose="020B0503050203000203" pitchFamily="34" charset="0"/>
              </a:rPr>
              <a:t>by Alexei Kornaev</a:t>
            </a:r>
            <a:endParaRPr lang="ru-RU" sz="728" dirty="0">
              <a:latin typeface="IBM Plex Sans" panose="020B0503050203000203" pitchFamily="34" charset="0"/>
            </a:endParaRPr>
          </a:p>
        </p:txBody>
      </p:sp>
    </p:spTree>
    <p:extLst>
      <p:ext uri="{BB962C8B-B14F-4D97-AF65-F5344CB8AC3E}">
        <p14:creationId xmlns:p14="http://schemas.microsoft.com/office/powerpoint/2010/main" val="26509097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0AC7B1-88E9-6399-0550-2F5A17AA897E}"/>
            </a:ext>
          </a:extLst>
        </p:cNvPr>
        <p:cNvGrpSpPr/>
        <p:nvPr/>
      </p:nvGrpSpPr>
      <p:grpSpPr>
        <a:xfrm>
          <a:off x="0" y="0"/>
          <a:ext cx="0" cy="0"/>
          <a:chOff x="0" y="0"/>
          <a:chExt cx="0" cy="0"/>
        </a:xfrm>
      </p:grpSpPr>
      <p:grpSp>
        <p:nvGrpSpPr>
          <p:cNvPr id="5" name="Группа 4">
            <a:extLst>
              <a:ext uri="{FF2B5EF4-FFF2-40B4-BE49-F238E27FC236}">
                <a16:creationId xmlns:a16="http://schemas.microsoft.com/office/drawing/2014/main" id="{4D267E72-75E0-B3BE-446F-0D3014587A88}"/>
              </a:ext>
            </a:extLst>
          </p:cNvPr>
          <p:cNvGrpSpPr/>
          <p:nvPr/>
        </p:nvGrpSpPr>
        <p:grpSpPr>
          <a:xfrm>
            <a:off x="8414427" y="204960"/>
            <a:ext cx="201063" cy="201075"/>
            <a:chOff x="1530350" y="3059906"/>
            <a:chExt cx="273827" cy="273844"/>
          </a:xfrm>
        </p:grpSpPr>
        <p:sp>
          <p:nvSpPr>
            <p:cNvPr id="6" name="Полилиния 5">
              <a:extLst>
                <a:ext uri="{FF2B5EF4-FFF2-40B4-BE49-F238E27FC236}">
                  <a16:creationId xmlns:a16="http://schemas.microsoft.com/office/drawing/2014/main" id="{2535CCA6-1084-8804-5D7E-E0890A45CEAC}"/>
                </a:ext>
              </a:extLst>
            </p:cNvPr>
            <p:cNvSpPr/>
            <p:nvPr/>
          </p:nvSpPr>
          <p:spPr>
            <a:xfrm>
              <a:off x="1530350" y="3059906"/>
              <a:ext cx="74712" cy="74751"/>
            </a:xfrm>
            <a:custGeom>
              <a:avLst/>
              <a:gdLst>
                <a:gd name="connsiteX0" fmla="*/ 74713 w 74712"/>
                <a:gd name="connsiteY0" fmla="*/ 0 h 74751"/>
                <a:gd name="connsiteX1" fmla="*/ 0 w 74712"/>
                <a:gd name="connsiteY1" fmla="*/ 0 h 74751"/>
                <a:gd name="connsiteX2" fmla="*/ 0 w 74712"/>
                <a:gd name="connsiteY2" fmla="*/ 74752 h 74751"/>
                <a:gd name="connsiteX3" fmla="*/ 74713 w 74712"/>
                <a:gd name="connsiteY3" fmla="*/ 74752 h 74751"/>
                <a:gd name="connsiteX4" fmla="*/ 74713 w 74712"/>
                <a:gd name="connsiteY4" fmla="*/ 0 h 747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712" h="74751">
                  <a:moveTo>
                    <a:pt x="74713" y="0"/>
                  </a:moveTo>
                  <a:lnTo>
                    <a:pt x="0" y="0"/>
                  </a:lnTo>
                  <a:lnTo>
                    <a:pt x="0" y="74752"/>
                  </a:lnTo>
                  <a:lnTo>
                    <a:pt x="74713" y="74752"/>
                  </a:lnTo>
                  <a:lnTo>
                    <a:pt x="74713" y="0"/>
                  </a:lnTo>
                  <a:close/>
                </a:path>
              </a:pathLst>
            </a:custGeom>
            <a:solidFill>
              <a:srgbClr val="40BA21"/>
            </a:solidFill>
            <a:ln w="1699" cap="flat">
              <a:noFill/>
              <a:prstDash val="solid"/>
              <a:miter/>
            </a:ln>
          </p:spPr>
          <p:txBody>
            <a:bodyPr rtlCol="0" anchor="ctr"/>
            <a:lstStyle/>
            <a:p>
              <a:endParaRPr lang="ru-RU"/>
            </a:p>
          </p:txBody>
        </p:sp>
        <p:sp>
          <p:nvSpPr>
            <p:cNvPr id="9" name="Полилиния 8">
              <a:extLst>
                <a:ext uri="{FF2B5EF4-FFF2-40B4-BE49-F238E27FC236}">
                  <a16:creationId xmlns:a16="http://schemas.microsoft.com/office/drawing/2014/main" id="{557BEE73-C0EF-15E7-269B-464BDDB3617E}"/>
                </a:ext>
              </a:extLst>
            </p:cNvPr>
            <p:cNvSpPr/>
            <p:nvPr/>
          </p:nvSpPr>
          <p:spPr>
            <a:xfrm>
              <a:off x="1629907" y="3059906"/>
              <a:ext cx="174270" cy="273844"/>
            </a:xfrm>
            <a:custGeom>
              <a:avLst/>
              <a:gdLst>
                <a:gd name="connsiteX0" fmla="*/ 174270 w 174270"/>
                <a:gd name="connsiteY0" fmla="*/ 0 h 273844"/>
                <a:gd name="connsiteX1" fmla="*/ 99582 w 174270"/>
                <a:gd name="connsiteY1" fmla="*/ 0 h 273844"/>
                <a:gd name="connsiteX2" fmla="*/ 99582 w 174270"/>
                <a:gd name="connsiteY2" fmla="*/ 199117 h 273844"/>
                <a:gd name="connsiteX3" fmla="*/ 74688 w 174270"/>
                <a:gd name="connsiteY3" fmla="*/ 199117 h 273844"/>
                <a:gd name="connsiteX4" fmla="*/ 74688 w 174270"/>
                <a:gd name="connsiteY4" fmla="*/ 0 h 273844"/>
                <a:gd name="connsiteX5" fmla="*/ 0 w 174270"/>
                <a:gd name="connsiteY5" fmla="*/ 0 h 273844"/>
                <a:gd name="connsiteX6" fmla="*/ 0 w 174270"/>
                <a:gd name="connsiteY6" fmla="*/ 273818 h 273844"/>
                <a:gd name="connsiteX7" fmla="*/ 62214 w 174270"/>
                <a:gd name="connsiteY7" fmla="*/ 273818 h 273844"/>
                <a:gd name="connsiteX8" fmla="*/ 62214 w 174270"/>
                <a:gd name="connsiteY8" fmla="*/ 273844 h 273844"/>
                <a:gd name="connsiteX9" fmla="*/ 136927 w 174270"/>
                <a:gd name="connsiteY9" fmla="*/ 273844 h 273844"/>
                <a:gd name="connsiteX10" fmla="*/ 136927 w 174270"/>
                <a:gd name="connsiteY10" fmla="*/ 273818 h 273844"/>
                <a:gd name="connsiteX11" fmla="*/ 174270 w 174270"/>
                <a:gd name="connsiteY11" fmla="*/ 273818 h 273844"/>
                <a:gd name="connsiteX12" fmla="*/ 174270 w 174270"/>
                <a:gd name="connsiteY12" fmla="*/ 0 h 273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4270" h="273844">
                  <a:moveTo>
                    <a:pt x="174270" y="0"/>
                  </a:moveTo>
                  <a:lnTo>
                    <a:pt x="99582" y="0"/>
                  </a:lnTo>
                  <a:lnTo>
                    <a:pt x="99582" y="199117"/>
                  </a:lnTo>
                  <a:lnTo>
                    <a:pt x="74688" y="199117"/>
                  </a:lnTo>
                  <a:lnTo>
                    <a:pt x="74688" y="0"/>
                  </a:lnTo>
                  <a:lnTo>
                    <a:pt x="0" y="0"/>
                  </a:lnTo>
                  <a:lnTo>
                    <a:pt x="0" y="273818"/>
                  </a:lnTo>
                  <a:lnTo>
                    <a:pt x="62214" y="273818"/>
                  </a:lnTo>
                  <a:lnTo>
                    <a:pt x="62214" y="273844"/>
                  </a:lnTo>
                  <a:lnTo>
                    <a:pt x="136927" y="273844"/>
                  </a:lnTo>
                  <a:lnTo>
                    <a:pt x="136927" y="273818"/>
                  </a:lnTo>
                  <a:lnTo>
                    <a:pt x="174270" y="273818"/>
                  </a:lnTo>
                  <a:lnTo>
                    <a:pt x="174270" y="0"/>
                  </a:lnTo>
                  <a:close/>
                </a:path>
              </a:pathLst>
            </a:custGeom>
            <a:solidFill>
              <a:srgbClr val="40BA21"/>
            </a:solidFill>
            <a:ln w="1699" cap="flat">
              <a:noFill/>
              <a:prstDash val="solid"/>
              <a:miter/>
            </a:ln>
          </p:spPr>
          <p:txBody>
            <a:bodyPr rtlCol="0" anchor="ctr"/>
            <a:lstStyle/>
            <a:p>
              <a:endParaRPr lang="ru-RU"/>
            </a:p>
          </p:txBody>
        </p:sp>
        <p:sp>
          <p:nvSpPr>
            <p:cNvPr id="10" name="Полилиния 9">
              <a:extLst>
                <a:ext uri="{FF2B5EF4-FFF2-40B4-BE49-F238E27FC236}">
                  <a16:creationId xmlns:a16="http://schemas.microsoft.com/office/drawing/2014/main" id="{017A151B-E9D4-2AB9-40FE-C8D4E2C9286B}"/>
                </a:ext>
              </a:extLst>
            </p:cNvPr>
            <p:cNvSpPr/>
            <p:nvPr/>
          </p:nvSpPr>
          <p:spPr>
            <a:xfrm>
              <a:off x="1530350" y="3159439"/>
              <a:ext cx="74712" cy="174284"/>
            </a:xfrm>
            <a:custGeom>
              <a:avLst/>
              <a:gdLst>
                <a:gd name="connsiteX0" fmla="*/ 74713 w 74712"/>
                <a:gd name="connsiteY0" fmla="*/ 0 h 174284"/>
                <a:gd name="connsiteX1" fmla="*/ 0 w 74712"/>
                <a:gd name="connsiteY1" fmla="*/ 0 h 174284"/>
                <a:gd name="connsiteX2" fmla="*/ 0 w 74712"/>
                <a:gd name="connsiteY2" fmla="*/ 174285 h 174284"/>
                <a:gd name="connsiteX3" fmla="*/ 74713 w 74712"/>
                <a:gd name="connsiteY3" fmla="*/ 174285 h 174284"/>
                <a:gd name="connsiteX4" fmla="*/ 74713 w 74712"/>
                <a:gd name="connsiteY4" fmla="*/ 0 h 1742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712" h="174284">
                  <a:moveTo>
                    <a:pt x="74713" y="0"/>
                  </a:moveTo>
                  <a:lnTo>
                    <a:pt x="0" y="0"/>
                  </a:lnTo>
                  <a:lnTo>
                    <a:pt x="0" y="174285"/>
                  </a:lnTo>
                  <a:lnTo>
                    <a:pt x="74713" y="174285"/>
                  </a:lnTo>
                  <a:lnTo>
                    <a:pt x="74713" y="0"/>
                  </a:lnTo>
                  <a:close/>
                </a:path>
              </a:pathLst>
            </a:custGeom>
            <a:solidFill>
              <a:srgbClr val="40BA21"/>
            </a:solidFill>
            <a:ln w="1699" cap="flat">
              <a:noFill/>
              <a:prstDash val="solid"/>
              <a:miter/>
            </a:ln>
          </p:spPr>
          <p:txBody>
            <a:bodyPr rtlCol="0" anchor="ctr"/>
            <a:lstStyle/>
            <a:p>
              <a:endParaRPr lang="ru-RU"/>
            </a:p>
          </p:txBody>
        </p:sp>
      </p:grpSp>
      <p:sp>
        <p:nvSpPr>
          <p:cNvPr id="3" name="Номер слайда 16">
            <a:extLst>
              <a:ext uri="{FF2B5EF4-FFF2-40B4-BE49-F238E27FC236}">
                <a16:creationId xmlns:a16="http://schemas.microsoft.com/office/drawing/2014/main" id="{145A6A7F-98FF-A4AC-C6B4-F0677F248A3C}"/>
              </a:ext>
            </a:extLst>
          </p:cNvPr>
          <p:cNvSpPr txBox="1">
            <a:spLocks/>
          </p:cNvSpPr>
          <p:nvPr/>
        </p:nvSpPr>
        <p:spPr>
          <a:xfrm>
            <a:off x="6533015" y="4631753"/>
            <a:ext cx="2057400" cy="273815"/>
          </a:xfrm>
          <a:prstGeom prst="rect">
            <a:avLst/>
          </a:prstGeom>
        </p:spPr>
        <p:txBody>
          <a:bodyPr vert="horz" lIns="91440" tIns="45720" rIns="91440" bIns="45720" rtlCol="0" anchor="ctr"/>
          <a:lstStyle>
            <a:defPPr>
              <a:defRPr lang="ru-RU"/>
            </a:defPPr>
            <a:lvl1pPr marL="0" algn="r" defTabSz="458937" rtl="0" eaLnBrk="1" latinLnBrk="0" hangingPunct="1">
              <a:defRPr sz="728" b="0" i="0" kern="1200">
                <a:solidFill>
                  <a:srgbClr val="808080"/>
                </a:solidFill>
                <a:latin typeface="IBM Plex Sans" panose="020B0503050203000203" pitchFamily="34" charset="0"/>
                <a:ea typeface="+mn-ea"/>
                <a:cs typeface="+mn-cs"/>
              </a:defRPr>
            </a:lvl1pPr>
            <a:lvl2pPr marL="229469" algn="l" defTabSz="458937" rtl="0" eaLnBrk="1" latinLnBrk="0" hangingPunct="1">
              <a:defRPr sz="903" kern="1200">
                <a:solidFill>
                  <a:schemeClr val="tx1"/>
                </a:solidFill>
                <a:latin typeface="+mn-lt"/>
                <a:ea typeface="+mn-ea"/>
                <a:cs typeface="+mn-cs"/>
              </a:defRPr>
            </a:lvl2pPr>
            <a:lvl3pPr marL="458937" algn="l" defTabSz="458937" rtl="0" eaLnBrk="1" latinLnBrk="0" hangingPunct="1">
              <a:defRPr sz="903" kern="1200">
                <a:solidFill>
                  <a:schemeClr val="tx1"/>
                </a:solidFill>
                <a:latin typeface="+mn-lt"/>
                <a:ea typeface="+mn-ea"/>
                <a:cs typeface="+mn-cs"/>
              </a:defRPr>
            </a:lvl3pPr>
            <a:lvl4pPr marL="688406" algn="l" defTabSz="458937" rtl="0" eaLnBrk="1" latinLnBrk="0" hangingPunct="1">
              <a:defRPr sz="903" kern="1200">
                <a:solidFill>
                  <a:schemeClr val="tx1"/>
                </a:solidFill>
                <a:latin typeface="+mn-lt"/>
                <a:ea typeface="+mn-ea"/>
                <a:cs typeface="+mn-cs"/>
              </a:defRPr>
            </a:lvl4pPr>
            <a:lvl5pPr marL="917875" algn="l" defTabSz="458937" rtl="0" eaLnBrk="1" latinLnBrk="0" hangingPunct="1">
              <a:defRPr sz="903" kern="1200">
                <a:solidFill>
                  <a:schemeClr val="tx1"/>
                </a:solidFill>
                <a:latin typeface="+mn-lt"/>
                <a:ea typeface="+mn-ea"/>
                <a:cs typeface="+mn-cs"/>
              </a:defRPr>
            </a:lvl5pPr>
            <a:lvl6pPr marL="1147343" algn="l" defTabSz="458937" rtl="0" eaLnBrk="1" latinLnBrk="0" hangingPunct="1">
              <a:defRPr sz="903" kern="1200">
                <a:solidFill>
                  <a:schemeClr val="tx1"/>
                </a:solidFill>
                <a:latin typeface="+mn-lt"/>
                <a:ea typeface="+mn-ea"/>
                <a:cs typeface="+mn-cs"/>
              </a:defRPr>
            </a:lvl6pPr>
            <a:lvl7pPr marL="1376812" algn="l" defTabSz="458937" rtl="0" eaLnBrk="1" latinLnBrk="0" hangingPunct="1">
              <a:defRPr sz="903" kern="1200">
                <a:solidFill>
                  <a:schemeClr val="tx1"/>
                </a:solidFill>
                <a:latin typeface="+mn-lt"/>
                <a:ea typeface="+mn-ea"/>
                <a:cs typeface="+mn-cs"/>
              </a:defRPr>
            </a:lvl7pPr>
            <a:lvl8pPr marL="1606281" algn="l" defTabSz="458937" rtl="0" eaLnBrk="1" latinLnBrk="0" hangingPunct="1">
              <a:defRPr sz="903" kern="1200">
                <a:solidFill>
                  <a:schemeClr val="tx1"/>
                </a:solidFill>
                <a:latin typeface="+mn-lt"/>
                <a:ea typeface="+mn-ea"/>
                <a:cs typeface="+mn-cs"/>
              </a:defRPr>
            </a:lvl8pPr>
            <a:lvl9pPr marL="1835749" algn="l" defTabSz="458937" rtl="0" eaLnBrk="1" latinLnBrk="0" hangingPunct="1">
              <a:defRPr sz="903" kern="1200">
                <a:solidFill>
                  <a:schemeClr val="tx1"/>
                </a:solidFill>
                <a:latin typeface="+mn-lt"/>
                <a:ea typeface="+mn-ea"/>
                <a:cs typeface="+mn-cs"/>
              </a:defRPr>
            </a:lvl9pPr>
          </a:lstStyle>
          <a:p>
            <a:fld id="{7F51F9F8-EAF5-D645-AF75-0522F1FAF6E8}" type="slidenum">
              <a:rPr lang="ru-RU" smtClean="0"/>
              <a:pPr/>
              <a:t>9</a:t>
            </a:fld>
            <a:endParaRPr lang="ru-RU" dirty="0"/>
          </a:p>
        </p:txBody>
      </p:sp>
      <p:sp>
        <p:nvSpPr>
          <p:cNvPr id="2085" name="Заголовок 1">
            <a:extLst>
              <a:ext uri="{FF2B5EF4-FFF2-40B4-BE49-F238E27FC236}">
                <a16:creationId xmlns:a16="http://schemas.microsoft.com/office/drawing/2014/main" id="{7FB4C608-010C-A54C-6044-229A0E2987B0}"/>
              </a:ext>
            </a:extLst>
          </p:cNvPr>
          <p:cNvSpPr txBox="1">
            <a:spLocks/>
          </p:cNvSpPr>
          <p:nvPr/>
        </p:nvSpPr>
        <p:spPr>
          <a:xfrm>
            <a:off x="597626" y="627649"/>
            <a:ext cx="7992000" cy="360000"/>
          </a:xfrm>
          <a:prstGeom prst="rect">
            <a:avLst/>
          </a:prstGeom>
        </p:spPr>
        <p:txBody>
          <a:bodyPr vert="horz" lIns="91440" tIns="45720" rIns="91440" bIns="45720" rtlCol="0" anchor="t">
            <a:normAutofit/>
          </a:bodyPr>
          <a:lstStyle>
            <a:lvl1pPr algn="l" defTabSz="685789" rtl="0" eaLnBrk="1" latinLnBrk="0" hangingPunct="1">
              <a:lnSpc>
                <a:spcPct val="90000"/>
              </a:lnSpc>
              <a:spcBef>
                <a:spcPct val="0"/>
              </a:spcBef>
              <a:buNone/>
              <a:defRPr sz="2400" b="1" kern="1200">
                <a:solidFill>
                  <a:schemeClr val="tx1"/>
                </a:solidFill>
                <a:latin typeface="Montserrat" pitchFamily="2" charset="0"/>
                <a:ea typeface="+mj-ea"/>
                <a:cs typeface="+mj-cs"/>
              </a:defRPr>
            </a:lvl1pPr>
          </a:lstStyle>
          <a:p>
            <a:pPr algn="just"/>
            <a:r>
              <a:rPr lang="en-US" sz="1800" dirty="0">
                <a:solidFill>
                  <a:schemeClr val="bg2">
                    <a:lumMod val="50000"/>
                  </a:schemeClr>
                </a:solidFill>
              </a:rPr>
              <a:t>Maximum likelihood</a:t>
            </a:r>
            <a:endParaRPr lang="ru-RU" sz="1800" dirty="0">
              <a:solidFill>
                <a:schemeClr val="tx1">
                  <a:lumMod val="75000"/>
                  <a:lumOff val="25000"/>
                </a:schemeClr>
              </a:solidFill>
            </a:endParaRPr>
          </a:p>
        </p:txBody>
      </p:sp>
      <p:sp>
        <p:nvSpPr>
          <p:cNvPr id="12" name="Нижний колонтитул 4">
            <a:extLst>
              <a:ext uri="{FF2B5EF4-FFF2-40B4-BE49-F238E27FC236}">
                <a16:creationId xmlns:a16="http://schemas.microsoft.com/office/drawing/2014/main" id="{C4293315-31BA-B3F2-8DE8-77220A15CE5E}"/>
              </a:ext>
            </a:extLst>
          </p:cNvPr>
          <p:cNvSpPr txBox="1">
            <a:spLocks/>
          </p:cNvSpPr>
          <p:nvPr/>
        </p:nvSpPr>
        <p:spPr>
          <a:xfrm>
            <a:off x="597588" y="347868"/>
            <a:ext cx="3086100" cy="273815"/>
          </a:xfrm>
          <a:prstGeom prst="rect">
            <a:avLst/>
          </a:prstGeom>
        </p:spPr>
        <p:txBody>
          <a:bodyPr vert="horz" lIns="45899" tIns="22950" rIns="45899" bIns="22950" rtlCol="0" anchor="ctr"/>
          <a:lstStyle>
            <a:defPPr>
              <a:defRPr lang="ru-RU"/>
            </a:defPPr>
            <a:lvl1pPr marL="0" algn="l" defTabSz="914400" rtl="0" eaLnBrk="1" latinLnBrk="0" hangingPunct="1">
              <a:defRPr sz="1450" b="0" kern="1200">
                <a:solidFill>
                  <a:srgbClr val="808080"/>
                </a:solidFill>
                <a:latin typeface="Montserrat"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728" dirty="0">
                <a:latin typeface="IBM Plex Sans" panose="020B0503050203000203" pitchFamily="34" charset="0"/>
              </a:rPr>
              <a:t>Lecture 6. Loss Functions. Uncertainty Estimation</a:t>
            </a:r>
            <a:br>
              <a:rPr lang="en-US" sz="728" dirty="0">
                <a:latin typeface="IBM Plex Sans" panose="020B0503050203000203" pitchFamily="34" charset="0"/>
              </a:rPr>
            </a:br>
            <a:r>
              <a:rPr lang="en-US" sz="728" dirty="0">
                <a:latin typeface="IBM Plex Sans" panose="020B0503050203000203" pitchFamily="34" charset="0"/>
              </a:rPr>
              <a:t>by Alexei Kornaev</a:t>
            </a:r>
            <a:endParaRPr lang="ru-RU" sz="728" dirty="0">
              <a:latin typeface="IBM Plex Sans" panose="020B0503050203000203" pitchFamily="34" charset="0"/>
            </a:endParaRPr>
          </a:p>
        </p:txBody>
      </p:sp>
      <p:sp>
        <p:nvSpPr>
          <p:cNvPr id="11" name="TextBox 10">
            <a:extLst>
              <a:ext uri="{FF2B5EF4-FFF2-40B4-BE49-F238E27FC236}">
                <a16:creationId xmlns:a16="http://schemas.microsoft.com/office/drawing/2014/main" id="{A2120B9E-116D-F672-5E38-3E26EAB8E743}"/>
              </a:ext>
            </a:extLst>
          </p:cNvPr>
          <p:cNvSpPr txBox="1"/>
          <p:nvPr/>
        </p:nvSpPr>
        <p:spPr>
          <a:xfrm>
            <a:off x="597588" y="4601352"/>
            <a:ext cx="2998597" cy="231282"/>
          </a:xfrm>
          <a:prstGeom prst="rect">
            <a:avLst/>
          </a:prstGeom>
          <a:noFill/>
        </p:spPr>
        <p:txBody>
          <a:bodyPr wrap="square">
            <a:spAutoFit/>
          </a:bodyPr>
          <a:lstStyle/>
          <a:p>
            <a:r>
              <a:rPr lang="et-EE" dirty="0">
                <a:hlinkClick r:id="rId2"/>
              </a:rPr>
              <a:t>S. J. Prince. Understanding Deep Learning. MIT Press,</a:t>
            </a:r>
            <a:r>
              <a:rPr lang="en-US" dirty="0">
                <a:hlinkClick r:id="rId2"/>
              </a:rPr>
              <a:t> </a:t>
            </a:r>
            <a:r>
              <a:rPr lang="et-EE" dirty="0">
                <a:hlinkClick r:id="rId2"/>
              </a:rPr>
              <a:t>2023.</a:t>
            </a:r>
            <a:endParaRPr lang="ru-RU" dirty="0"/>
          </a:p>
        </p:txBody>
      </p:sp>
      <p:pic>
        <p:nvPicPr>
          <p:cNvPr id="2" name="object 6">
            <a:extLst>
              <a:ext uri="{FF2B5EF4-FFF2-40B4-BE49-F238E27FC236}">
                <a16:creationId xmlns:a16="http://schemas.microsoft.com/office/drawing/2014/main" id="{A397A5AE-A439-CF68-532B-401220FBA7BA}"/>
              </a:ext>
            </a:extLst>
          </p:cNvPr>
          <p:cNvPicPr>
            <a:picLocks noChangeAspect="1"/>
          </p:cNvPicPr>
          <p:nvPr/>
        </p:nvPicPr>
        <p:blipFill>
          <a:blip r:embed="rId3" cstate="print"/>
          <a:stretch>
            <a:fillRect/>
          </a:stretch>
        </p:blipFill>
        <p:spPr>
          <a:xfrm>
            <a:off x="3867150" y="1568472"/>
            <a:ext cx="4722476" cy="2789215"/>
          </a:xfrm>
          <a:prstGeom prst="rect">
            <a:avLst/>
          </a:prstGeom>
        </p:spPr>
      </p:pic>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036BDF50-1DF0-C090-6EA7-D30A4F91E8B3}"/>
                  </a:ext>
                </a:extLst>
              </p:cNvPr>
              <p:cNvSpPr txBox="1"/>
              <p:nvPr/>
            </p:nvSpPr>
            <p:spPr>
              <a:xfrm>
                <a:off x="595313" y="872618"/>
                <a:ext cx="7995101" cy="807978"/>
              </a:xfrm>
              <a:prstGeom prst="rect">
                <a:avLst/>
              </a:prstGeom>
              <a:noFill/>
            </p:spPr>
            <p:txBody>
              <a:bodyPr wrap="square">
                <a:spAutoFit/>
              </a:bodyPr>
              <a:lstStyle/>
              <a:p>
                <a:pPr algn="just"/>
                <a:r>
                  <a:rPr lang="ru-RU" sz="1050" dirty="0">
                    <a:latin typeface="IBM Plex Sans" panose="020B0503050203000203" pitchFamily="34" charset="0"/>
                  </a:rPr>
                  <a:t>Consider a model</a:t>
                </a:r>
                <a:r>
                  <a:rPr lang="en-US" sz="1050" dirty="0">
                    <a:latin typeface="IBM Plex Sans" panose="020B0503050203000203" pitchFamily="34" charset="0"/>
                  </a:rPr>
                  <a:t> </a:t>
                </a:r>
                <a14:m>
                  <m:oMath xmlns:m="http://schemas.openxmlformats.org/officeDocument/2006/math">
                    <m:r>
                      <a:rPr lang="en-US" altLang="ru-RU" sz="1050" b="1" i="1" smtClean="0">
                        <a:latin typeface="Cambria Math" panose="02040503050406030204" pitchFamily="18" charset="0"/>
                      </a:rPr>
                      <m:t>𝒇</m:t>
                    </m:r>
                    <m:r>
                      <a:rPr lang="en-US" altLang="ru-RU" sz="1050" b="0" i="1" smtClean="0">
                        <a:latin typeface="Cambria Math" panose="02040503050406030204" pitchFamily="18" charset="0"/>
                      </a:rPr>
                      <m:t>=</m:t>
                    </m:r>
                    <m:d>
                      <m:dPr>
                        <m:begChr m:val="["/>
                        <m:endChr m:val="]"/>
                        <m:ctrlPr>
                          <a:rPr lang="en-US" altLang="ru-RU" sz="1050" b="0" i="1" smtClean="0">
                            <a:latin typeface="Cambria Math" panose="02040503050406030204" pitchFamily="18" charset="0"/>
                          </a:rPr>
                        </m:ctrlPr>
                      </m:dPr>
                      <m:e>
                        <m:sSup>
                          <m:sSupPr>
                            <m:ctrlPr>
                              <a:rPr lang="en-US" altLang="ru-RU" sz="1050" b="0" i="1" smtClean="0">
                                <a:latin typeface="Cambria Math" panose="02040503050406030204" pitchFamily="18" charset="0"/>
                              </a:rPr>
                            </m:ctrlPr>
                          </m:sSupPr>
                          <m:e>
                            <m:r>
                              <a:rPr lang="en-US" altLang="ru-RU" sz="1050" b="0" i="1" smtClean="0">
                                <a:latin typeface="Cambria Math" panose="02040503050406030204" pitchFamily="18" charset="0"/>
                              </a:rPr>
                              <m:t>𝑥</m:t>
                            </m:r>
                          </m:e>
                          <m:sup>
                            <m:r>
                              <a:rPr lang="en-US" altLang="ru-RU" sz="1050" b="0" i="1" smtClean="0">
                                <a:latin typeface="Cambria Math" panose="02040503050406030204" pitchFamily="18" charset="0"/>
                              </a:rPr>
                              <m:t>(</m:t>
                            </m:r>
                            <m:r>
                              <a:rPr lang="en-US" altLang="ru-RU" sz="1050" b="0" i="1" smtClean="0">
                                <a:latin typeface="Cambria Math" panose="02040503050406030204" pitchFamily="18" charset="0"/>
                              </a:rPr>
                              <m:t>𝑖</m:t>
                            </m:r>
                            <m:r>
                              <a:rPr lang="en-US" altLang="ru-RU" sz="1050" b="0" i="1" smtClean="0">
                                <a:latin typeface="Cambria Math" panose="02040503050406030204" pitchFamily="18" charset="0"/>
                              </a:rPr>
                              <m:t>)</m:t>
                            </m:r>
                          </m:sup>
                        </m:sSup>
                        <m:r>
                          <a:rPr lang="en-US" altLang="ru-RU" sz="1050" b="0" i="1" smtClean="0">
                            <a:latin typeface="Cambria Math" panose="02040503050406030204" pitchFamily="18" charset="0"/>
                          </a:rPr>
                          <m:t>, </m:t>
                        </m:r>
                        <m:r>
                          <a:rPr lang="en-US" altLang="ru-RU" sz="1050" b="1" i="1" smtClean="0">
                            <a:latin typeface="Cambria Math" panose="02040503050406030204" pitchFamily="18" charset="0"/>
                            <a:ea typeface="Cambria Math" panose="02040503050406030204" pitchFamily="18" charset="0"/>
                          </a:rPr>
                          <m:t>𝝓</m:t>
                        </m:r>
                      </m:e>
                    </m:d>
                  </m:oMath>
                </a14:m>
                <a:r>
                  <a:rPr lang="ru-RU" sz="1050" dirty="0">
                    <a:latin typeface="IBM Plex Sans" panose="020B0503050203000203" pitchFamily="34" charset="0"/>
                  </a:rPr>
                  <a:t> parameterized with weights </a:t>
                </a:r>
                <a14:m>
                  <m:oMath xmlns:m="http://schemas.openxmlformats.org/officeDocument/2006/math">
                    <m:r>
                      <a:rPr lang="en-US" altLang="ru-RU" sz="1050" b="1" i="1">
                        <a:latin typeface="Cambria Math" panose="02040503050406030204" pitchFamily="18" charset="0"/>
                        <a:ea typeface="Cambria Math" panose="02040503050406030204" pitchFamily="18" charset="0"/>
                      </a:rPr>
                      <m:t>𝝓</m:t>
                    </m:r>
                  </m:oMath>
                </a14:m>
                <a:r>
                  <a:rPr lang="ru-RU" sz="1050" dirty="0">
                    <a:latin typeface="IBM Plex Sans" panose="020B0503050203000203" pitchFamily="34" charset="0"/>
                  </a:rPr>
                  <a:t> that maps each </a:t>
                </a:r>
                <a14:m>
                  <m:oMath xmlns:m="http://schemas.openxmlformats.org/officeDocument/2006/math">
                    <m:r>
                      <a:rPr lang="en-US" altLang="ru-RU" sz="1050" b="0" i="1" smtClean="0">
                        <a:latin typeface="Cambria Math" panose="02040503050406030204" pitchFamily="18" charset="0"/>
                        <a:ea typeface="Cambria Math" panose="02040503050406030204" pitchFamily="18" charset="0"/>
                      </a:rPr>
                      <m:t>𝑖</m:t>
                    </m:r>
                  </m:oMath>
                </a14:m>
                <a:r>
                  <a:rPr lang="en-US" sz="1050" dirty="0">
                    <a:latin typeface="IBM Plex Sans" panose="020B0503050203000203" pitchFamily="34" charset="0"/>
                  </a:rPr>
                  <a:t>-th </a:t>
                </a:r>
                <a:r>
                  <a:rPr lang="ru-RU" sz="1050" dirty="0">
                    <a:latin typeface="IBM Plex Sans" panose="020B0503050203000203" pitchFamily="34" charset="0"/>
                  </a:rPr>
                  <a:t>input sample </a:t>
                </a:r>
                <a14:m>
                  <m:oMath xmlns:m="http://schemas.openxmlformats.org/officeDocument/2006/math">
                    <m:sSup>
                      <m:sSupPr>
                        <m:ctrlPr>
                          <a:rPr lang="en-US" altLang="ru-RU" sz="1050" i="1">
                            <a:latin typeface="Cambria Math" panose="02040503050406030204" pitchFamily="18" charset="0"/>
                          </a:rPr>
                        </m:ctrlPr>
                      </m:sSupPr>
                      <m:e>
                        <m:r>
                          <a:rPr lang="en-US" altLang="ru-RU" sz="1050" i="1">
                            <a:latin typeface="Cambria Math" panose="02040503050406030204" pitchFamily="18" charset="0"/>
                          </a:rPr>
                          <m:t>𝑥</m:t>
                        </m:r>
                      </m:e>
                      <m:sup>
                        <m:r>
                          <a:rPr lang="en-US" altLang="ru-RU" sz="1050" i="1">
                            <a:latin typeface="Cambria Math" panose="02040503050406030204" pitchFamily="18" charset="0"/>
                          </a:rPr>
                          <m:t>(</m:t>
                        </m:r>
                        <m:r>
                          <a:rPr lang="en-US" altLang="ru-RU" sz="1050" i="1">
                            <a:latin typeface="Cambria Math" panose="02040503050406030204" pitchFamily="18" charset="0"/>
                          </a:rPr>
                          <m:t>𝑖</m:t>
                        </m:r>
                        <m:r>
                          <a:rPr lang="en-US" altLang="ru-RU" sz="1050" i="1">
                            <a:latin typeface="Cambria Math" panose="02040503050406030204" pitchFamily="18" charset="0"/>
                          </a:rPr>
                          <m:t>)</m:t>
                        </m:r>
                      </m:sup>
                    </m:sSup>
                  </m:oMath>
                </a14:m>
                <a:r>
                  <a:rPr lang="ru-RU" sz="1050" dirty="0">
                    <a:latin typeface="IBM Plex Sans" panose="020B0503050203000203" pitchFamily="34" charset="0"/>
                  </a:rPr>
                  <a:t> into the output </a:t>
                </a:r>
                <a14:m>
                  <m:oMath xmlns:m="http://schemas.openxmlformats.org/officeDocument/2006/math">
                    <m:sSup>
                      <m:sSupPr>
                        <m:ctrlPr>
                          <a:rPr lang="en-US" altLang="ru-RU" sz="1050" i="1">
                            <a:latin typeface="Cambria Math" panose="02040503050406030204" pitchFamily="18" charset="0"/>
                          </a:rPr>
                        </m:ctrlPr>
                      </m:sSupPr>
                      <m:e>
                        <m:r>
                          <a:rPr lang="en-US" altLang="ru-RU" sz="1050" b="0" i="1" smtClean="0">
                            <a:latin typeface="Cambria Math" panose="02040503050406030204" pitchFamily="18" charset="0"/>
                          </a:rPr>
                          <m:t>𝑧</m:t>
                        </m:r>
                      </m:e>
                      <m:sup>
                        <m:r>
                          <a:rPr lang="en-US" altLang="ru-RU" sz="1050" i="1">
                            <a:latin typeface="Cambria Math" panose="02040503050406030204" pitchFamily="18" charset="0"/>
                          </a:rPr>
                          <m:t>(</m:t>
                        </m:r>
                        <m:r>
                          <a:rPr lang="en-US" altLang="ru-RU" sz="1050" i="1">
                            <a:latin typeface="Cambria Math" panose="02040503050406030204" pitchFamily="18" charset="0"/>
                          </a:rPr>
                          <m:t>𝑖</m:t>
                        </m:r>
                        <m:r>
                          <a:rPr lang="en-US" altLang="ru-RU" sz="1050" i="1">
                            <a:latin typeface="Cambria Math" panose="02040503050406030204" pitchFamily="18" charset="0"/>
                          </a:rPr>
                          <m:t>)</m:t>
                        </m:r>
                      </m:sup>
                    </m:sSup>
                  </m:oMath>
                </a14:m>
                <a:r>
                  <a:rPr lang="ru-RU" sz="1050" dirty="0">
                    <a:latin typeface="IBM Plex Sans" panose="020B0503050203000203" pitchFamily="34" charset="0"/>
                  </a:rPr>
                  <a:t> which then transforms into the hypothesis </a:t>
                </a:r>
                <a14:m>
                  <m:oMath xmlns:m="http://schemas.openxmlformats.org/officeDocument/2006/math">
                    <m:sSup>
                      <m:sSupPr>
                        <m:ctrlPr>
                          <a:rPr lang="en-US" altLang="ru-RU" sz="1050" i="1">
                            <a:latin typeface="Cambria Math" panose="02040503050406030204" pitchFamily="18" charset="0"/>
                          </a:rPr>
                        </m:ctrlPr>
                      </m:sSupPr>
                      <m:e>
                        <m:r>
                          <a:rPr lang="en-US" altLang="ru-RU" sz="1050" b="0" i="1" smtClean="0">
                            <a:latin typeface="Cambria Math" panose="02040503050406030204" pitchFamily="18" charset="0"/>
                          </a:rPr>
                          <m:t>h</m:t>
                        </m:r>
                      </m:e>
                      <m:sup>
                        <m:r>
                          <a:rPr lang="en-US" altLang="ru-RU" sz="1050" i="1">
                            <a:latin typeface="Cambria Math" panose="02040503050406030204" pitchFamily="18" charset="0"/>
                          </a:rPr>
                          <m:t>(</m:t>
                        </m:r>
                        <m:r>
                          <a:rPr lang="en-US" altLang="ru-RU" sz="1050" i="1">
                            <a:latin typeface="Cambria Math" panose="02040503050406030204" pitchFamily="18" charset="0"/>
                          </a:rPr>
                          <m:t>𝑖</m:t>
                        </m:r>
                        <m:r>
                          <a:rPr lang="en-US" altLang="ru-RU" sz="1050" i="1">
                            <a:latin typeface="Cambria Math" panose="02040503050406030204" pitchFamily="18" charset="0"/>
                          </a:rPr>
                          <m:t>)</m:t>
                        </m:r>
                      </m:sup>
                    </m:sSup>
                  </m:oMath>
                </a14:m>
                <a:r>
                  <a:rPr lang="ru-RU" sz="1050" dirty="0">
                    <a:latin typeface="IBM Plex Sans" panose="020B0503050203000203" pitchFamily="34" charset="0"/>
                  </a:rPr>
                  <a:t> that should be close to the label </a:t>
                </a:r>
                <a14:m>
                  <m:oMath xmlns:m="http://schemas.openxmlformats.org/officeDocument/2006/math">
                    <m:sSup>
                      <m:sSupPr>
                        <m:ctrlPr>
                          <a:rPr lang="en-US" altLang="ru-RU" sz="1050" i="1">
                            <a:latin typeface="Cambria Math" panose="02040503050406030204" pitchFamily="18" charset="0"/>
                          </a:rPr>
                        </m:ctrlPr>
                      </m:sSupPr>
                      <m:e>
                        <m:r>
                          <a:rPr lang="en-US" altLang="ru-RU" sz="1050" b="0" i="1" smtClean="0">
                            <a:latin typeface="Cambria Math" panose="02040503050406030204" pitchFamily="18" charset="0"/>
                          </a:rPr>
                          <m:t>𝑦</m:t>
                        </m:r>
                      </m:e>
                      <m:sup>
                        <m:r>
                          <a:rPr lang="en-US" altLang="ru-RU" sz="1050" i="1">
                            <a:latin typeface="Cambria Math" panose="02040503050406030204" pitchFamily="18" charset="0"/>
                          </a:rPr>
                          <m:t>(</m:t>
                        </m:r>
                        <m:r>
                          <a:rPr lang="en-US" altLang="ru-RU" sz="1050" i="1">
                            <a:latin typeface="Cambria Math" panose="02040503050406030204" pitchFamily="18" charset="0"/>
                          </a:rPr>
                          <m:t>𝑖</m:t>
                        </m:r>
                        <m:r>
                          <a:rPr lang="en-US" altLang="ru-RU" sz="1050" i="1">
                            <a:latin typeface="Cambria Math" panose="02040503050406030204" pitchFamily="18" charset="0"/>
                          </a:rPr>
                          <m:t>)</m:t>
                        </m:r>
                      </m:sup>
                    </m:sSup>
                  </m:oMath>
                </a14:m>
                <a:r>
                  <a:rPr lang="en-US" sz="1050" dirty="0">
                    <a:latin typeface="IBM Plex Sans" panose="020B0503050203000203" pitchFamily="34" charset="0"/>
                  </a:rPr>
                  <a:t>. We now shift perspective and consider the model as computing a conditional probability distribution </a:t>
                </a:r>
                <a14:m>
                  <m:oMath xmlns:m="http://schemas.openxmlformats.org/officeDocument/2006/math">
                    <m:r>
                      <a:rPr lang="en-US" altLang="ru-RU" sz="1050" b="0" i="1" smtClean="0">
                        <a:latin typeface="Cambria Math" panose="02040503050406030204" pitchFamily="18" charset="0"/>
                      </a:rPr>
                      <m:t>𝑝</m:t>
                    </m:r>
                    <m:d>
                      <m:dPr>
                        <m:ctrlPr>
                          <a:rPr lang="en-US" altLang="ru-RU" sz="1050" b="0" i="1" smtClean="0">
                            <a:latin typeface="Cambria Math" panose="02040503050406030204" pitchFamily="18" charset="0"/>
                          </a:rPr>
                        </m:ctrlPr>
                      </m:dPr>
                      <m:e>
                        <m:sSup>
                          <m:sSupPr>
                            <m:ctrlPr>
                              <a:rPr lang="en-US" altLang="ru-RU" sz="1050" i="1">
                                <a:latin typeface="Cambria Math" panose="02040503050406030204" pitchFamily="18" charset="0"/>
                              </a:rPr>
                            </m:ctrlPr>
                          </m:sSupPr>
                          <m:e>
                            <m:r>
                              <a:rPr lang="en-US" altLang="ru-RU" sz="1050" b="1" i="1">
                                <a:latin typeface="Cambria Math" panose="02040503050406030204" pitchFamily="18" charset="0"/>
                              </a:rPr>
                              <m:t>𝒙</m:t>
                            </m:r>
                          </m:e>
                          <m:sup/>
                        </m:sSup>
                        <m:r>
                          <a:rPr lang="en-US" altLang="ru-RU" sz="1050" b="0" i="1" smtClean="0">
                            <a:latin typeface="Cambria Math" panose="02040503050406030204" pitchFamily="18" charset="0"/>
                          </a:rPr>
                          <m:t>|</m:t>
                        </m:r>
                        <m:sSup>
                          <m:sSupPr>
                            <m:ctrlPr>
                              <a:rPr lang="en-US" altLang="ru-RU" sz="1050" i="1">
                                <a:latin typeface="Cambria Math" panose="02040503050406030204" pitchFamily="18" charset="0"/>
                              </a:rPr>
                            </m:ctrlPr>
                          </m:sSupPr>
                          <m:e>
                            <m:r>
                              <a:rPr lang="en-US" altLang="ru-RU" sz="1050" b="1" i="1" smtClean="0">
                                <a:latin typeface="Cambria Math" panose="02040503050406030204" pitchFamily="18" charset="0"/>
                              </a:rPr>
                              <m:t>𝒚</m:t>
                            </m:r>
                          </m:e>
                          <m:sup/>
                        </m:sSup>
                      </m:e>
                    </m:d>
                  </m:oMath>
                </a14:m>
                <a:r>
                  <a:rPr lang="en-US" sz="1050" dirty="0">
                    <a:latin typeface="IBM Plex Sans" panose="020B0503050203000203" pitchFamily="34" charset="0"/>
                  </a:rPr>
                  <a:t> or </a:t>
                </a:r>
                <a14:m>
                  <m:oMath xmlns:m="http://schemas.openxmlformats.org/officeDocument/2006/math">
                    <m:r>
                      <a:rPr lang="en-US" altLang="ru-RU" sz="1050" i="1">
                        <a:latin typeface="Cambria Math" panose="02040503050406030204" pitchFamily="18" charset="0"/>
                      </a:rPr>
                      <m:t>𝑝</m:t>
                    </m:r>
                    <m:d>
                      <m:dPr>
                        <m:ctrlPr>
                          <a:rPr lang="en-US" altLang="ru-RU" sz="1050" i="1">
                            <a:latin typeface="Cambria Math" panose="02040503050406030204" pitchFamily="18" charset="0"/>
                          </a:rPr>
                        </m:ctrlPr>
                      </m:dPr>
                      <m:e>
                        <m:r>
                          <a:rPr lang="en-US" altLang="ru-RU" sz="1050" i="1" smtClean="0">
                            <a:latin typeface="Cambria Math" panose="02040503050406030204" pitchFamily="18" charset="0"/>
                          </a:rPr>
                          <m:t>𝑋</m:t>
                        </m:r>
                        <m:r>
                          <a:rPr lang="en-US" altLang="ru-RU" sz="1050" i="1">
                            <a:latin typeface="Cambria Math" panose="02040503050406030204" pitchFamily="18" charset="0"/>
                          </a:rPr>
                          <m:t>|</m:t>
                        </m:r>
                        <m:r>
                          <a:rPr lang="en-US" altLang="ru-RU" sz="1050" i="1" smtClean="0">
                            <a:latin typeface="Cambria Math" panose="02040503050406030204" pitchFamily="18" charset="0"/>
                          </a:rPr>
                          <m:t>𝑌</m:t>
                        </m:r>
                      </m:e>
                    </m:d>
                  </m:oMath>
                </a14:m>
                <a:r>
                  <a:rPr lang="en-US" sz="1050" dirty="0">
                    <a:latin typeface="IBM Plex Sans" panose="020B0503050203000203" pitchFamily="34" charset="0"/>
                  </a:rPr>
                  <a:t>. The loss encourages each training output to have a high probability under the distribution</a:t>
                </a:r>
                <a:r>
                  <a:rPr lang="en-US" altLang="ru-RU" sz="1050" dirty="0"/>
                  <a:t> </a:t>
                </a:r>
                <a14:m>
                  <m:oMath xmlns:m="http://schemas.openxmlformats.org/officeDocument/2006/math">
                    <m:r>
                      <a:rPr lang="en-US" altLang="ru-RU" sz="1050" i="1">
                        <a:latin typeface="Cambria Math" panose="02040503050406030204" pitchFamily="18" charset="0"/>
                      </a:rPr>
                      <m:t>𝑝</m:t>
                    </m:r>
                    <m:d>
                      <m:dPr>
                        <m:ctrlPr>
                          <a:rPr lang="en-US" altLang="ru-RU" sz="1050" i="1">
                            <a:latin typeface="Cambria Math" panose="02040503050406030204" pitchFamily="18" charset="0"/>
                          </a:rPr>
                        </m:ctrlPr>
                      </m:dPr>
                      <m:e>
                        <m:sSup>
                          <m:sSupPr>
                            <m:ctrlPr>
                              <a:rPr lang="en-US" altLang="ru-RU" sz="1050" i="1">
                                <a:latin typeface="Cambria Math" panose="02040503050406030204" pitchFamily="18" charset="0"/>
                              </a:rPr>
                            </m:ctrlPr>
                          </m:sSupPr>
                          <m:e>
                            <m:r>
                              <a:rPr lang="en-US" altLang="ru-RU" sz="1050" i="1">
                                <a:latin typeface="Cambria Math" panose="02040503050406030204" pitchFamily="18" charset="0"/>
                              </a:rPr>
                              <m:t>𝑥</m:t>
                            </m:r>
                          </m:e>
                          <m:sup>
                            <m:r>
                              <a:rPr lang="en-US" altLang="ru-RU" sz="1050" i="1">
                                <a:latin typeface="Cambria Math" panose="02040503050406030204" pitchFamily="18" charset="0"/>
                              </a:rPr>
                              <m:t>(</m:t>
                            </m:r>
                            <m:r>
                              <a:rPr lang="en-US" altLang="ru-RU" sz="1050" i="1">
                                <a:latin typeface="Cambria Math" panose="02040503050406030204" pitchFamily="18" charset="0"/>
                              </a:rPr>
                              <m:t>𝑖</m:t>
                            </m:r>
                            <m:r>
                              <a:rPr lang="en-US" altLang="ru-RU" sz="1050" i="1">
                                <a:latin typeface="Cambria Math" panose="02040503050406030204" pitchFamily="18" charset="0"/>
                              </a:rPr>
                              <m:t>)</m:t>
                            </m:r>
                          </m:sup>
                        </m:sSup>
                        <m:r>
                          <a:rPr lang="en-US" altLang="ru-RU" sz="1050" i="1">
                            <a:latin typeface="Cambria Math" panose="02040503050406030204" pitchFamily="18" charset="0"/>
                          </a:rPr>
                          <m:t>|</m:t>
                        </m:r>
                        <m:sSup>
                          <m:sSupPr>
                            <m:ctrlPr>
                              <a:rPr lang="en-US" altLang="ru-RU" sz="1050" i="1">
                                <a:latin typeface="Cambria Math" panose="02040503050406030204" pitchFamily="18" charset="0"/>
                              </a:rPr>
                            </m:ctrlPr>
                          </m:sSupPr>
                          <m:e>
                            <m:r>
                              <a:rPr lang="en-US" altLang="ru-RU" sz="1050" i="1">
                                <a:latin typeface="Cambria Math" panose="02040503050406030204" pitchFamily="18" charset="0"/>
                              </a:rPr>
                              <m:t>𝑦</m:t>
                            </m:r>
                          </m:e>
                          <m:sup>
                            <m:r>
                              <a:rPr lang="en-US" altLang="ru-RU" sz="1050" i="1">
                                <a:latin typeface="Cambria Math" panose="02040503050406030204" pitchFamily="18" charset="0"/>
                              </a:rPr>
                              <m:t>(</m:t>
                            </m:r>
                            <m:r>
                              <a:rPr lang="en-US" altLang="ru-RU" sz="1050" i="1">
                                <a:latin typeface="Cambria Math" panose="02040503050406030204" pitchFamily="18" charset="0"/>
                              </a:rPr>
                              <m:t>𝑖</m:t>
                            </m:r>
                            <m:r>
                              <a:rPr lang="en-US" altLang="ru-RU" sz="1050" i="1">
                                <a:latin typeface="Cambria Math" panose="02040503050406030204" pitchFamily="18" charset="0"/>
                              </a:rPr>
                              <m:t>)</m:t>
                            </m:r>
                          </m:sup>
                        </m:sSup>
                      </m:e>
                    </m:d>
                  </m:oMath>
                </a14:m>
                <a:r>
                  <a:rPr lang="en-US" sz="1050" dirty="0">
                    <a:latin typeface="IBM Plex Sans" panose="020B0503050203000203" pitchFamily="34" charset="0"/>
                  </a:rPr>
                  <a:t>.</a:t>
                </a:r>
                <a:endParaRPr lang="ru-RU" sz="1050" dirty="0">
                  <a:latin typeface="IBM Plex Sans" panose="020B0503050203000203" pitchFamily="34" charset="0"/>
                </a:endParaRPr>
              </a:p>
            </p:txBody>
          </p:sp>
        </mc:Choice>
        <mc:Fallback>
          <p:sp>
            <p:nvSpPr>
              <p:cNvPr id="13" name="TextBox 12">
                <a:extLst>
                  <a:ext uri="{FF2B5EF4-FFF2-40B4-BE49-F238E27FC236}">
                    <a16:creationId xmlns:a16="http://schemas.microsoft.com/office/drawing/2014/main" id="{036BDF50-1DF0-C090-6EA7-D30A4F91E8B3}"/>
                  </a:ext>
                </a:extLst>
              </p:cNvPr>
              <p:cNvSpPr txBox="1">
                <a:spLocks noRot="1" noChangeAspect="1" noMove="1" noResize="1" noEditPoints="1" noAdjustHandles="1" noChangeArrowheads="1" noChangeShapeType="1" noTextEdit="1"/>
              </p:cNvSpPr>
              <p:nvPr/>
            </p:nvSpPr>
            <p:spPr>
              <a:xfrm>
                <a:off x="595313" y="872618"/>
                <a:ext cx="7995101" cy="807978"/>
              </a:xfrm>
              <a:prstGeom prst="rect">
                <a:avLst/>
              </a:prstGeom>
              <a:blipFill>
                <a:blip r:embed="rId4"/>
                <a:stretch>
                  <a:fillRect b="-2256"/>
                </a:stretch>
              </a:blipFill>
            </p:spPr>
            <p:txBody>
              <a:bodyPr/>
              <a:lstStyle/>
              <a:p>
                <a:r>
                  <a:rPr lang="ru-RU">
                    <a:noFill/>
                  </a:rPr>
                  <a:t> </a:t>
                </a:r>
              </a:p>
            </p:txBody>
          </p:sp>
        </mc:Fallback>
      </mc:AlternateContent>
      <p:pic>
        <p:nvPicPr>
          <p:cNvPr id="15" name="Рисунок 14">
            <a:extLst>
              <a:ext uri="{FF2B5EF4-FFF2-40B4-BE49-F238E27FC236}">
                <a16:creationId xmlns:a16="http://schemas.microsoft.com/office/drawing/2014/main" id="{523FD485-C53A-365A-0572-094B7CDDF698}"/>
              </a:ext>
            </a:extLst>
          </p:cNvPr>
          <p:cNvPicPr>
            <a:picLocks noChangeAspect="1"/>
          </p:cNvPicPr>
          <p:nvPr/>
        </p:nvPicPr>
        <p:blipFill>
          <a:blip r:embed="rId5"/>
          <a:stretch>
            <a:fillRect/>
          </a:stretch>
        </p:blipFill>
        <p:spPr>
          <a:xfrm>
            <a:off x="605149" y="2152684"/>
            <a:ext cx="2043139" cy="2451767"/>
          </a:xfrm>
          <a:prstGeom prst="rect">
            <a:avLst/>
          </a:prstGeom>
        </p:spPr>
      </p:pic>
    </p:spTree>
    <p:extLst>
      <p:ext uri="{BB962C8B-B14F-4D97-AF65-F5344CB8AC3E}">
        <p14:creationId xmlns:p14="http://schemas.microsoft.com/office/powerpoint/2010/main" val="3204369217"/>
      </p:ext>
    </p:extLst>
  </p:cSld>
  <p:clrMapOvr>
    <a:masterClrMapping/>
  </p:clrMapOvr>
</p:sld>
</file>

<file path=ppt/theme/theme1.xml><?xml version="1.0" encoding="utf-8"?>
<a:theme xmlns:a="http://schemas.openxmlformats.org/drawingml/2006/main" name="Институт искусственного интеллекта">
  <a:themeElements>
    <a:clrScheme name="Пользовательские 1">
      <a:dk1>
        <a:srgbClr val="000000"/>
      </a:dk1>
      <a:lt1>
        <a:srgbClr val="40BA20"/>
      </a:lt1>
      <a:dk2>
        <a:srgbClr val="38B0F8"/>
      </a:dk2>
      <a:lt2>
        <a:srgbClr val="FFFFFF"/>
      </a:lt2>
      <a:accent1>
        <a:srgbClr val="0069AB"/>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Тема1" id="{36CB1995-C81F-3447-B4B4-8FF06F65E22F}" vid="{9EE96591-A24D-C74E-A6DC-C2B85A15E879}"/>
    </a:ext>
  </a:ext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4183</TotalTime>
  <Words>2568</Words>
  <Application>Microsoft Office PowerPoint</Application>
  <PresentationFormat>Экран (16:9)</PresentationFormat>
  <Paragraphs>320</Paragraphs>
  <Slides>45</Slides>
  <Notes>1</Notes>
  <HiddenSlides>0</HiddenSlides>
  <MMClips>0</MMClips>
  <ScaleCrop>false</ScaleCrop>
  <HeadingPairs>
    <vt:vector size="6" baseType="variant">
      <vt:variant>
        <vt:lpstr>Использованные шрифты</vt:lpstr>
      </vt:variant>
      <vt:variant>
        <vt:i4>8</vt:i4>
      </vt:variant>
      <vt:variant>
        <vt:lpstr>Тема</vt:lpstr>
      </vt:variant>
      <vt:variant>
        <vt:i4>1</vt:i4>
      </vt:variant>
      <vt:variant>
        <vt:lpstr>Заголовки слайдов</vt:lpstr>
      </vt:variant>
      <vt:variant>
        <vt:i4>45</vt:i4>
      </vt:variant>
    </vt:vector>
  </HeadingPairs>
  <TitlesOfParts>
    <vt:vector size="54" baseType="lpstr">
      <vt:lpstr>Courier New</vt:lpstr>
      <vt:lpstr>IBM Plex Sans</vt:lpstr>
      <vt:lpstr>Arial Narrow</vt:lpstr>
      <vt:lpstr>Cambria Math</vt:lpstr>
      <vt:lpstr>Arial</vt:lpstr>
      <vt:lpstr>Roboto</vt:lpstr>
      <vt:lpstr>Calibri</vt:lpstr>
      <vt:lpstr>Montserrat</vt:lpstr>
      <vt:lpstr>Институт искусственного интеллекта</vt:lpstr>
      <vt:lpstr>Machine Learning 2024 (ML-2024) Lecture 6. Loss functions. Uncertainty estimation One way to make AI more natural is to teach it to doubt. Two main questions arise. How do you train a model to estimate the uncertainties of its own predictions? What to do with the uncertain predictions if they arise?</vt:lpstr>
      <vt:lpstr>Agenda</vt:lpstr>
      <vt:lpstr>Презентация PowerPoint</vt:lpstr>
      <vt:lpstr>Confidence intuition</vt:lpstr>
      <vt:lpstr>Models may give wrong predictions with a high  confidence for both original, and noisy or synthetic inputs </vt:lpstr>
      <vt:lpstr>Презентация PowerPoint</vt:lpstr>
      <vt:lpstr>A few more examples of uncertainty: SMTH wrong with the labels</vt:lpstr>
      <vt:lpstr>A few more examples of uncertainty: SMTH wrong with the inputs</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Agenda</vt:lpstr>
      <vt:lpstr>Презентация PowerPoint</vt:lpstr>
      <vt:lpstr>Agenda</vt:lpstr>
      <vt:lpstr>An uncertainty-aware loss intuition Homoscedastic regression vs heteroscedastic regression</vt:lpstr>
      <vt:lpstr>Презентация PowerPoint</vt:lpstr>
      <vt:lpstr>Презентация PowerPoint</vt:lpstr>
      <vt:lpstr>Презентация PowerPoint</vt:lpstr>
      <vt:lpstr>Презентация PowerPoint</vt:lpstr>
      <vt:lpstr>Презентация PowerPoint</vt:lpstr>
      <vt:lpstr>An uncertainty-aware loss intuition Homoscedastic regression vs heteroscedastic regression</vt:lpstr>
      <vt:lpstr>Презентация PowerPoint</vt:lpstr>
      <vt:lpstr>Презентация PowerPoint</vt:lpstr>
      <vt:lpstr>Asymmetric noise in labels. Training of the models with 0%, 20%, and 40%: of replaced labels: airplane ↔ bird, automobile ↔ truck, cat ↔ dog, deer ↔ horse</vt:lpstr>
      <vt:lpstr>Asymmetric noise in labels. Test-time augmentation</vt:lpstr>
      <vt:lpstr>Asymmetric noise in labels. Comparison and ablation study</vt:lpstr>
      <vt:lpstr>Agenda</vt:lpstr>
      <vt:lpstr>Презентация PowerPoint</vt:lpstr>
      <vt:lpstr>Презентация PowerPoint</vt:lpstr>
      <vt:lpstr>Презентация PowerPoint</vt:lpstr>
      <vt:lpstr>Презентация PowerPoint</vt:lpstr>
      <vt:lpstr>Dropout training method is identical to approximate variational inference in Bayesian modeling (proved by Yarin Gal in 2016)</vt:lpstr>
      <vt:lpstr>Ensembling and test-time augmentation</vt:lpstr>
      <vt:lpstr>UE in segmentation</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Related work: a square loss classifies well</vt:lpstr>
      <vt:lpstr>Related work: ensembling and other methods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Microsoft Office User</dc:creator>
  <cp:lastModifiedBy>Alexey Kornaev</cp:lastModifiedBy>
  <cp:revision>76</cp:revision>
  <cp:lastPrinted>2023-01-13T14:30:55Z</cp:lastPrinted>
  <dcterms:created xsi:type="dcterms:W3CDTF">2023-01-13T07:53:40Z</dcterms:created>
  <dcterms:modified xsi:type="dcterms:W3CDTF">2024-09-29T20:38:35Z</dcterms:modified>
</cp:coreProperties>
</file>